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4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notesSlides/notesSlide5.xml" ContentType="application/vnd.openxmlformats-officedocument.presentationml.notesSlide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notesSlides/notesSlide6.xml" ContentType="application/vnd.openxmlformats-officedocument.presentationml.notesSlide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notesSlides/notesSlide7.xml" ContentType="application/vnd.openxmlformats-officedocument.presentationml.notesSlide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notesSlides/notesSlide8.xml" ContentType="application/vnd.openxmlformats-officedocument.presentationml.notesSlide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charts/chart43.xml" ContentType="application/vnd.openxmlformats-officedocument.drawingml.chart+xml"/>
  <Override PartName="/ppt/charts/chart44.xml" ContentType="application/vnd.openxmlformats-officedocument.drawingml.chart+xml"/>
  <Override PartName="/ppt/charts/chart45.xml" ContentType="application/vnd.openxmlformats-officedocument.drawingml.chart+xml"/>
  <Override PartName="/ppt/charts/chart46.xml" ContentType="application/vnd.openxmlformats-officedocument.drawingml.chart+xml"/>
  <Override PartName="/ppt/charts/chart47.xml" ContentType="application/vnd.openxmlformats-officedocument.drawingml.chart+xml"/>
  <Override PartName="/ppt/charts/chart48.xml" ContentType="application/vnd.openxmlformats-officedocument.drawingml.chart+xml"/>
  <Override PartName="/ppt/notesSlides/notesSlide9.xml" ContentType="application/vnd.openxmlformats-officedocument.presentationml.notesSlide+xml"/>
  <Override PartName="/ppt/charts/chart49.xml" ContentType="application/vnd.openxmlformats-officedocument.drawingml.chart+xml"/>
  <Override PartName="/ppt/charts/chart50.xml" ContentType="application/vnd.openxmlformats-officedocument.drawingml.chart+xml"/>
  <Override PartName="/ppt/charts/chart51.xml" ContentType="application/vnd.openxmlformats-officedocument.drawingml.chart+xml"/>
  <Override PartName="/ppt/charts/chart52.xml" ContentType="application/vnd.openxmlformats-officedocument.drawingml.chart+xml"/>
  <Override PartName="/ppt/charts/chart53.xml" ContentType="application/vnd.openxmlformats-officedocument.drawingml.chart+xml"/>
  <Override PartName="/ppt/charts/chart54.xml" ContentType="application/vnd.openxmlformats-officedocument.drawingml.chart+xml"/>
  <Override PartName="/ppt/charts/chart55.xml" ContentType="application/vnd.openxmlformats-officedocument.drawingml.chart+xml"/>
  <Override PartName="/ppt/charts/chart56.xml" ContentType="application/vnd.openxmlformats-officedocument.drawingml.chart+xml"/>
  <Override PartName="/ppt/notesSlides/notesSlide10.xml" ContentType="application/vnd.openxmlformats-officedocument.presentationml.notesSlide+xml"/>
  <Override PartName="/ppt/charts/chart57.xml" ContentType="application/vnd.openxmlformats-officedocument.drawingml.chart+xml"/>
  <Override PartName="/ppt/charts/chart58.xml" ContentType="application/vnd.openxmlformats-officedocument.drawingml.chart+xml"/>
  <Override PartName="/ppt/charts/chart59.xml" ContentType="application/vnd.openxmlformats-officedocument.drawingml.chart+xml"/>
  <Override PartName="/ppt/charts/chart60.xml" ContentType="application/vnd.openxmlformats-officedocument.drawingml.chart+xml"/>
  <Override PartName="/ppt/charts/chart61.xml" ContentType="application/vnd.openxmlformats-officedocument.drawingml.chart+xml"/>
  <Override PartName="/ppt/charts/chart62.xml" ContentType="application/vnd.openxmlformats-officedocument.drawingml.chart+xml"/>
  <Override PartName="/ppt/charts/chart63.xml" ContentType="application/vnd.openxmlformats-officedocument.drawingml.chart+xml"/>
  <Override PartName="/ppt/charts/chart64.xml" ContentType="application/vnd.openxmlformats-officedocument.drawingml.chart+xml"/>
  <Override PartName="/ppt/notesSlides/notesSlide11.xml" ContentType="application/vnd.openxmlformats-officedocument.presentationml.notesSlide+xml"/>
  <Override PartName="/ppt/charts/chart65.xml" ContentType="application/vnd.openxmlformats-officedocument.drawingml.chart+xml"/>
  <Override PartName="/ppt/charts/chart66.xml" ContentType="application/vnd.openxmlformats-officedocument.drawingml.chart+xml"/>
  <Override PartName="/ppt/charts/chart67.xml" ContentType="application/vnd.openxmlformats-officedocument.drawingml.chart+xml"/>
  <Override PartName="/ppt/charts/chart68.xml" ContentType="application/vnd.openxmlformats-officedocument.drawingml.chart+xml"/>
  <Override PartName="/ppt/charts/chart69.xml" ContentType="application/vnd.openxmlformats-officedocument.drawingml.chart+xml"/>
  <Override PartName="/ppt/charts/chart70.xml" ContentType="application/vnd.openxmlformats-officedocument.drawingml.chart+xml"/>
  <Override PartName="/ppt/charts/chart71.xml" ContentType="application/vnd.openxmlformats-officedocument.drawingml.chart+xml"/>
  <Override PartName="/ppt/charts/chart72.xml" ContentType="application/vnd.openxmlformats-officedocument.drawingml.chart+xml"/>
  <Override PartName="/ppt/notesSlides/notesSlide12.xml" ContentType="application/vnd.openxmlformats-officedocument.presentationml.notesSlide+xml"/>
  <Override PartName="/ppt/charts/chart73.xml" ContentType="application/vnd.openxmlformats-officedocument.drawingml.chart+xml"/>
  <Override PartName="/ppt/charts/chart74.xml" ContentType="application/vnd.openxmlformats-officedocument.drawingml.chart+xml"/>
  <Override PartName="/ppt/charts/chart75.xml" ContentType="application/vnd.openxmlformats-officedocument.drawingml.chart+xml"/>
  <Override PartName="/ppt/charts/chart76.xml" ContentType="application/vnd.openxmlformats-officedocument.drawingml.chart+xml"/>
  <Override PartName="/ppt/charts/chart77.xml" ContentType="application/vnd.openxmlformats-officedocument.drawingml.chart+xml"/>
  <Override PartName="/ppt/charts/chart78.xml" ContentType="application/vnd.openxmlformats-officedocument.drawingml.chart+xml"/>
  <Override PartName="/ppt/charts/chart79.xml" ContentType="application/vnd.openxmlformats-officedocument.drawingml.chart+xml"/>
  <Override PartName="/ppt/charts/chart80.xml" ContentType="application/vnd.openxmlformats-officedocument.drawingml.chart+xml"/>
  <Override PartName="/ppt/notesSlides/notesSlide13.xml" ContentType="application/vnd.openxmlformats-officedocument.presentationml.notesSlide+xml"/>
  <Override PartName="/ppt/charts/chart81.xml" ContentType="application/vnd.openxmlformats-officedocument.drawingml.chart+xml"/>
  <Override PartName="/ppt/charts/chart82.xml" ContentType="application/vnd.openxmlformats-officedocument.drawingml.chart+xml"/>
  <Override PartName="/ppt/charts/chart83.xml" ContentType="application/vnd.openxmlformats-officedocument.drawingml.chart+xml"/>
  <Override PartName="/ppt/charts/chart84.xml" ContentType="application/vnd.openxmlformats-officedocument.drawingml.chart+xml"/>
  <Override PartName="/ppt/charts/chart85.xml" ContentType="application/vnd.openxmlformats-officedocument.drawingml.chart+xml"/>
  <Override PartName="/ppt/charts/chart86.xml" ContentType="application/vnd.openxmlformats-officedocument.drawingml.chart+xml"/>
  <Override PartName="/ppt/charts/chart87.xml" ContentType="application/vnd.openxmlformats-officedocument.drawingml.chart+xml"/>
  <Override PartName="/ppt/charts/chart88.xml" ContentType="application/vnd.openxmlformats-officedocument.drawingml.chart+xml"/>
  <Override PartName="/ppt/notesSlides/notesSlide14.xml" ContentType="application/vnd.openxmlformats-officedocument.presentationml.notesSlide+xml"/>
  <Override PartName="/ppt/charts/chart89.xml" ContentType="application/vnd.openxmlformats-officedocument.drawingml.chart+xml"/>
  <Override PartName="/ppt/charts/chart90.xml" ContentType="application/vnd.openxmlformats-officedocument.drawingml.chart+xml"/>
  <Override PartName="/ppt/charts/chart91.xml" ContentType="application/vnd.openxmlformats-officedocument.drawingml.chart+xml"/>
  <Override PartName="/ppt/charts/chart92.xml" ContentType="application/vnd.openxmlformats-officedocument.drawingml.chart+xml"/>
  <Override PartName="/ppt/charts/chart93.xml" ContentType="application/vnd.openxmlformats-officedocument.drawingml.chart+xml"/>
  <Override PartName="/ppt/charts/chart94.xml" ContentType="application/vnd.openxmlformats-officedocument.drawingml.chart+xml"/>
  <Override PartName="/ppt/charts/chart95.xml" ContentType="application/vnd.openxmlformats-officedocument.drawingml.chart+xml"/>
  <Override PartName="/ppt/charts/chart96.xml" ContentType="application/vnd.openxmlformats-officedocument.drawingml.chart+xml"/>
  <Override PartName="/ppt/notesSlides/notesSlide15.xml" ContentType="application/vnd.openxmlformats-officedocument.presentationml.notesSlide+xml"/>
  <Override PartName="/ppt/charts/chart97.xml" ContentType="application/vnd.openxmlformats-officedocument.drawingml.chart+xml"/>
  <Override PartName="/ppt/charts/chart98.xml" ContentType="application/vnd.openxmlformats-officedocument.drawingml.chart+xml"/>
  <Override PartName="/ppt/charts/chart99.xml" ContentType="application/vnd.openxmlformats-officedocument.drawingml.chart+xml"/>
  <Override PartName="/ppt/charts/chart100.xml" ContentType="application/vnd.openxmlformats-officedocument.drawingml.chart+xml"/>
  <Override PartName="/ppt/charts/chart101.xml" ContentType="application/vnd.openxmlformats-officedocument.drawingml.chart+xml"/>
  <Override PartName="/ppt/charts/chart102.xml" ContentType="application/vnd.openxmlformats-officedocument.drawingml.chart+xml"/>
  <Override PartName="/ppt/charts/chart103.xml" ContentType="application/vnd.openxmlformats-officedocument.drawingml.chart+xml"/>
  <Override PartName="/ppt/charts/chart104.xml" ContentType="application/vnd.openxmlformats-officedocument.drawingml.chart+xml"/>
  <Override PartName="/ppt/notesSlides/notesSlide16.xml" ContentType="application/vnd.openxmlformats-officedocument.presentationml.notesSlide+xml"/>
  <Override PartName="/ppt/charts/chart105.xml" ContentType="application/vnd.openxmlformats-officedocument.drawingml.chart+xml"/>
  <Override PartName="/ppt/charts/chart106.xml" ContentType="application/vnd.openxmlformats-officedocument.drawingml.chart+xml"/>
  <Override PartName="/ppt/charts/chart107.xml" ContentType="application/vnd.openxmlformats-officedocument.drawingml.chart+xml"/>
  <Override PartName="/ppt/charts/chart108.xml" ContentType="application/vnd.openxmlformats-officedocument.drawingml.chart+xml"/>
  <Override PartName="/ppt/charts/chart109.xml" ContentType="application/vnd.openxmlformats-officedocument.drawingml.chart+xml"/>
  <Override PartName="/ppt/charts/chart110.xml" ContentType="application/vnd.openxmlformats-officedocument.drawingml.chart+xml"/>
  <Override PartName="/ppt/charts/chart111.xml" ContentType="application/vnd.openxmlformats-officedocument.drawingml.chart+xml"/>
  <Override PartName="/ppt/charts/chart11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6" r:id="rId1"/>
    <p:sldMasterId id="2147483703" r:id="rId2"/>
    <p:sldMasterId id="2147483732" r:id="rId3"/>
    <p:sldMasterId id="2147483747" r:id="rId4"/>
    <p:sldMasterId id="2147483762" r:id="rId5"/>
  </p:sldMasterIdLst>
  <p:notesMasterIdLst>
    <p:notesMasterId r:id="rId22"/>
  </p:notesMasterIdLst>
  <p:handoutMasterIdLst>
    <p:handoutMasterId r:id="rId23"/>
  </p:handoutMasterIdLst>
  <p:sldIdLst>
    <p:sldId id="728" r:id="rId6"/>
    <p:sldId id="755" r:id="rId7"/>
    <p:sldId id="732" r:id="rId8"/>
    <p:sldId id="742" r:id="rId9"/>
    <p:sldId id="750" r:id="rId10"/>
    <p:sldId id="738" r:id="rId11"/>
    <p:sldId id="744" r:id="rId12"/>
    <p:sldId id="730" r:id="rId13"/>
    <p:sldId id="746" r:id="rId14"/>
    <p:sldId id="734" r:id="rId15"/>
    <p:sldId id="752" r:id="rId16"/>
    <p:sldId id="740" r:id="rId17"/>
    <p:sldId id="748" r:id="rId18"/>
    <p:sldId id="733" r:id="rId19"/>
    <p:sldId id="736" r:id="rId20"/>
    <p:sldId id="754" r:id="rId21"/>
  </p:sldIdLst>
  <p:sldSz cx="9144000" cy="5143500" type="screen16x9"/>
  <p:notesSz cx="6805613" cy="9944100"/>
  <p:custDataLst>
    <p:tags r:id="rId24"/>
  </p:custDataLst>
  <p:defaultTextStyle>
    <a:defPPr>
      <a:defRPr lang="fr-FR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pos="2880" userDrawn="1">
          <p15:clr>
            <a:srgbClr val="A4A3A4"/>
          </p15:clr>
        </p15:guide>
        <p15:guide id="2" orient="horz" pos="16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B6D9"/>
    <a:srgbClr val="646567"/>
    <a:srgbClr val="11204C"/>
    <a:srgbClr val="FFFFFF"/>
    <a:srgbClr val="00859C"/>
    <a:srgbClr val="C0504D"/>
    <a:srgbClr val="B9D08C"/>
    <a:srgbClr val="9BBB59"/>
    <a:srgbClr val="E8D300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06799F8-075E-4A3A-A7F6-7FBC6576F1A4}" styleName="Style à thème 2 - Accentuation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2DE63D5-997A-4646-A377-4702673A728D}" styleName="Style léger 2 - Accentuation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EB344D84-9AFB-497E-A393-DC336BA19D2E}" styleName="Style moyen 3 - Accentuation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695" autoAdjust="0"/>
    <p:restoredTop sz="97913" autoAdjust="0"/>
  </p:normalViewPr>
  <p:slideViewPr>
    <p:cSldViewPr snapToGrid="0">
      <p:cViewPr>
        <p:scale>
          <a:sx n="125" d="100"/>
          <a:sy n="125" d="100"/>
        </p:scale>
        <p:origin x="-198" y="264"/>
      </p:cViewPr>
      <p:guideLst>
        <p:guide orient="horz" pos="1890"/>
        <p:guide orient="horz" pos="1244"/>
        <p:guide orient="horz" pos="3167"/>
        <p:guide pos="457"/>
        <p:guide pos="52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90" d="100"/>
        <a:sy n="90" d="100"/>
      </p:scale>
      <p:origin x="0" y="3816"/>
    </p:cViewPr>
  </p:sorterViewPr>
  <p:notesViewPr>
    <p:cSldViewPr snapToGrid="0">
      <p:cViewPr varScale="1">
        <p:scale>
          <a:sx n="48" d="100"/>
          <a:sy n="48" d="100"/>
        </p:scale>
        <p:origin x="-2940" y="-108"/>
      </p:cViewPr>
      <p:guideLst>
        <p:guide orient="horz" pos="3132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gs" Target="tags/tag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0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0.xlsx"/></Relationships>
</file>

<file path=ppt/charts/_rels/chart10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1.xlsx"/></Relationships>
</file>

<file path=ppt/charts/_rels/chart10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2.xlsx"/></Relationships>
</file>

<file path=ppt/charts/_rels/chart10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3.xlsx"/></Relationships>
</file>

<file path=ppt/charts/_rels/chart10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4.xlsx"/></Relationships>
</file>

<file path=ppt/charts/_rels/chart10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5.xlsx"/></Relationships>
</file>

<file path=ppt/charts/_rels/chart10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6.xlsx"/></Relationships>
</file>

<file path=ppt/charts/_rels/chart10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7.xlsx"/></Relationships>
</file>

<file path=ppt/charts/_rels/chart10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8.xlsx"/></Relationships>
</file>

<file path=ppt/charts/_rels/chart10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0.xlsx"/></Relationships>
</file>

<file path=ppt/charts/_rels/chart1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1.xlsx"/></Relationships>
</file>

<file path=ppt/charts/_rels/chart1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2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4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5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6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7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8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9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0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1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2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3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4.xlsx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5.xlsx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6.xlsx"/></Relationships>
</file>

<file path=ppt/charts/_rels/chart4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7.xlsx"/></Relationships>
</file>

<file path=ppt/charts/_rels/chart4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8.xlsx"/></Relationships>
</file>

<file path=ppt/charts/_rels/chart4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9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5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0.xlsx"/></Relationships>
</file>

<file path=ppt/charts/_rels/chart5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1.xlsx"/></Relationships>
</file>

<file path=ppt/charts/_rels/chart5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2.xlsx"/></Relationships>
</file>

<file path=ppt/charts/_rels/chart5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3.xlsx"/></Relationships>
</file>

<file path=ppt/charts/_rels/chart5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4.xlsx"/></Relationships>
</file>

<file path=ppt/charts/_rels/chart5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5.xlsx"/></Relationships>
</file>

<file path=ppt/charts/_rels/chart5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6.xlsx"/></Relationships>
</file>

<file path=ppt/charts/_rels/chart5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7.xlsx"/></Relationships>
</file>

<file path=ppt/charts/_rels/chart5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8.xlsx"/></Relationships>
</file>

<file path=ppt/charts/_rels/chart5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9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6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0.xlsx"/></Relationships>
</file>

<file path=ppt/charts/_rels/chart6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1.xlsx"/></Relationships>
</file>

<file path=ppt/charts/_rels/chart6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2.xlsx"/></Relationships>
</file>

<file path=ppt/charts/_rels/chart6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3.xlsx"/></Relationships>
</file>

<file path=ppt/charts/_rels/chart6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4.xlsx"/></Relationships>
</file>

<file path=ppt/charts/_rels/chart6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5.xlsx"/></Relationships>
</file>

<file path=ppt/charts/_rels/chart6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6.xlsx"/></Relationships>
</file>

<file path=ppt/charts/_rels/chart6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7.xlsx"/></Relationships>
</file>

<file path=ppt/charts/_rels/chart6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8.xlsx"/></Relationships>
</file>

<file path=ppt/charts/_rels/chart6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9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7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0.xlsx"/></Relationships>
</file>

<file path=ppt/charts/_rels/chart7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1.xlsx"/></Relationships>
</file>

<file path=ppt/charts/_rels/chart7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2.xlsx"/></Relationships>
</file>

<file path=ppt/charts/_rels/chart7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3.xlsx"/></Relationships>
</file>

<file path=ppt/charts/_rels/chart7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4.xlsx"/></Relationships>
</file>

<file path=ppt/charts/_rels/chart7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5.xlsx"/></Relationships>
</file>

<file path=ppt/charts/_rels/chart7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6.xlsx"/></Relationships>
</file>

<file path=ppt/charts/_rels/chart7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7.xlsx"/></Relationships>
</file>

<file path=ppt/charts/_rels/chart7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8.xlsx"/></Relationships>
</file>

<file path=ppt/charts/_rels/chart7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9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8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0.xlsx"/></Relationships>
</file>

<file path=ppt/charts/_rels/chart8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1.xlsx"/></Relationships>
</file>

<file path=ppt/charts/_rels/chart8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2.xlsx"/></Relationships>
</file>

<file path=ppt/charts/_rels/chart8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3.xlsx"/></Relationships>
</file>

<file path=ppt/charts/_rels/chart8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4.xlsx"/></Relationships>
</file>

<file path=ppt/charts/_rels/chart8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5.xlsx"/></Relationships>
</file>

<file path=ppt/charts/_rels/chart8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6.xlsx"/></Relationships>
</file>

<file path=ppt/charts/_rels/chart8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7.xlsx"/></Relationships>
</file>

<file path=ppt/charts/_rels/chart8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8.xlsx"/></Relationships>
</file>

<file path=ppt/charts/_rels/chart8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9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9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0.xlsx"/></Relationships>
</file>

<file path=ppt/charts/_rels/chart9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1.xlsx"/></Relationships>
</file>

<file path=ppt/charts/_rels/chart9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2.xlsx"/></Relationships>
</file>

<file path=ppt/charts/_rels/chart9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3.xlsx"/></Relationships>
</file>

<file path=ppt/charts/_rels/chart9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4.xlsx"/></Relationships>
</file>

<file path=ppt/charts/_rels/chart9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5.xlsx"/></Relationships>
</file>

<file path=ppt/charts/_rels/chart9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6.xlsx"/></Relationships>
</file>

<file path=ppt/charts/_rels/chart9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7.xlsx"/></Relationships>
</file>

<file path=ppt/charts/_rels/chart9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8.xlsx"/></Relationships>
</file>

<file path=ppt/charts/_rels/chart9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Colonne1</c:v>
                </c:pt>
              </c:strCache>
            </c:strRef>
          </c:tx>
          <c:dPt>
            <c:idx val="0"/>
            <c:bubble3D val="0"/>
            <c:spPr>
              <a:solidFill>
                <a:srgbClr val="9DB6D9"/>
              </a:solidFill>
            </c:spPr>
          </c:dPt>
          <c:dPt>
            <c:idx val="1"/>
            <c:bubble3D val="0"/>
            <c:spPr>
              <a:solidFill>
                <a:schemeClr val="bg1"/>
              </a:solidFill>
            </c:spPr>
          </c:dPt>
          <c:dLbls>
            <c:delete val="1"/>
          </c:dLbls>
          <c:cat>
            <c:strRef>
              <c:f>Feuil1!$A$2:$A$3</c:f>
              <c:strCache>
                <c:ptCount val="2"/>
                <c:pt idx="0">
                  <c:v>1er trim.</c:v>
                </c:pt>
                <c:pt idx="1">
                  <c:v>2e trim.</c:v>
                </c:pt>
              </c:strCache>
            </c:strRef>
          </c:cat>
          <c:val>
            <c:numRef>
              <c:f>Feuil1!$B$2:$B$3</c:f>
              <c:numCache>
                <c:formatCode>General</c:formatCode>
                <c:ptCount val="2"/>
                <c:pt idx="0">
                  <c:v>55</c:v>
                </c:pt>
                <c:pt idx="1">
                  <c:v>45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 b="1">
          <a:latin typeface="+mn-lt"/>
        </a:defRPr>
      </a:pPr>
      <a:endParaRPr lang="it-IT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Colonne1</c:v>
                </c:pt>
              </c:strCache>
            </c:strRef>
          </c:tx>
          <c:dPt>
            <c:idx val="0"/>
            <c:bubble3D val="0"/>
            <c:spPr>
              <a:solidFill>
                <a:srgbClr val="9DB6D9"/>
              </a:solidFill>
            </c:spPr>
          </c:dPt>
          <c:dPt>
            <c:idx val="1"/>
            <c:bubble3D val="0"/>
            <c:spPr>
              <a:solidFill>
                <a:schemeClr val="bg1"/>
              </a:solidFill>
            </c:spPr>
          </c:dPt>
          <c:cat>
            <c:strRef>
              <c:f>Feuil1!$A$2:$A$3</c:f>
              <c:strCache>
                <c:ptCount val="2"/>
                <c:pt idx="0">
                  <c:v>ST Confiance</c:v>
                </c:pt>
                <c:pt idx="1">
                  <c:v>2e trim.</c:v>
                </c:pt>
              </c:strCache>
            </c:strRef>
          </c:cat>
          <c:val>
            <c:numRef>
              <c:f>Feuil1!$B$2:$B$3</c:f>
              <c:numCache>
                <c:formatCode>General</c:formatCode>
                <c:ptCount val="2"/>
                <c:pt idx="0">
                  <c:v>37</c:v>
                </c:pt>
                <c:pt idx="1">
                  <c:v>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0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Colonne1</c:v>
                </c:pt>
              </c:strCache>
            </c:strRef>
          </c:tx>
          <c:dPt>
            <c:idx val="0"/>
            <c:bubble3D val="0"/>
            <c:spPr>
              <a:solidFill>
                <a:srgbClr val="9DB6D9"/>
              </a:solidFill>
            </c:spPr>
          </c:dPt>
          <c:dPt>
            <c:idx val="1"/>
            <c:bubble3D val="0"/>
            <c:spPr>
              <a:solidFill>
                <a:schemeClr val="bg1"/>
              </a:solidFill>
            </c:spPr>
          </c:dPt>
          <c:cat>
            <c:strRef>
              <c:f>Feuil1!$A$2:$A$3</c:f>
              <c:strCache>
                <c:ptCount val="2"/>
                <c:pt idx="0">
                  <c:v>1er trim.</c:v>
                </c:pt>
                <c:pt idx="1">
                  <c:v>2e trim.</c:v>
                </c:pt>
              </c:strCache>
            </c:strRef>
          </c:cat>
          <c:val>
            <c:numRef>
              <c:f>Feuil1!$B$2:$B$3</c:f>
              <c:numCache>
                <c:formatCode>General</c:formatCode>
                <c:ptCount val="2"/>
                <c:pt idx="0">
                  <c:v>56</c:v>
                </c:pt>
                <c:pt idx="1">
                  <c:v>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0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Colonne1</c:v>
                </c:pt>
              </c:strCache>
            </c:strRef>
          </c:tx>
          <c:dPt>
            <c:idx val="0"/>
            <c:bubble3D val="0"/>
            <c:spPr>
              <a:solidFill>
                <a:srgbClr val="9DB6D9"/>
              </a:solidFill>
            </c:spPr>
          </c:dPt>
          <c:dPt>
            <c:idx val="1"/>
            <c:bubble3D val="0"/>
            <c:spPr>
              <a:solidFill>
                <a:schemeClr val="bg1"/>
              </a:solidFill>
            </c:spPr>
          </c:dPt>
          <c:cat>
            <c:strRef>
              <c:f>Feuil1!$A$2:$A$3</c:f>
              <c:strCache>
                <c:ptCount val="2"/>
                <c:pt idx="0">
                  <c:v>1er trim.</c:v>
                </c:pt>
                <c:pt idx="1">
                  <c:v>2e trim.</c:v>
                </c:pt>
              </c:strCache>
            </c:strRef>
          </c:cat>
          <c:val>
            <c:numRef>
              <c:f>Feuil1!$B$2:$B$3</c:f>
              <c:numCache>
                <c:formatCode>General</c:formatCode>
                <c:ptCount val="2"/>
                <c:pt idx="0">
                  <c:v>43</c:v>
                </c:pt>
                <c:pt idx="1">
                  <c:v>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0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Colonne1</c:v>
                </c:pt>
              </c:strCache>
            </c:strRef>
          </c:tx>
          <c:dPt>
            <c:idx val="0"/>
            <c:bubble3D val="0"/>
            <c:spPr>
              <a:solidFill>
                <a:srgbClr val="9DB6D9"/>
              </a:solidFill>
            </c:spPr>
          </c:dPt>
          <c:dPt>
            <c:idx val="1"/>
            <c:bubble3D val="0"/>
            <c:spPr>
              <a:solidFill>
                <a:schemeClr val="bg1"/>
              </a:solidFill>
            </c:spPr>
          </c:dPt>
          <c:cat>
            <c:strRef>
              <c:f>Feuil1!$A$2:$A$3</c:f>
              <c:strCache>
                <c:ptCount val="2"/>
                <c:pt idx="0">
                  <c:v>1er trim.</c:v>
                </c:pt>
                <c:pt idx="1">
                  <c:v>2e trim.</c:v>
                </c:pt>
              </c:strCache>
            </c:strRef>
          </c:cat>
          <c:val>
            <c:numRef>
              <c:f>Feuil1!$B$2:$B$3</c:f>
              <c:numCache>
                <c:formatCode>General</c:formatCode>
                <c:ptCount val="2"/>
                <c:pt idx="0">
                  <c:v>61</c:v>
                </c:pt>
                <c:pt idx="1">
                  <c:v>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0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889084996786601"/>
          <c:y val="9.3341541584933241E-2"/>
          <c:w val="0.78790191460993175"/>
          <c:h val="0.79789608912024179"/>
        </c:manualLayout>
      </c:layout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Colonne1</c:v>
                </c:pt>
              </c:strCache>
            </c:strRef>
          </c:tx>
          <c:spPr>
            <a:solidFill>
              <a:srgbClr val="FF0066"/>
            </a:solidFill>
          </c:spPr>
          <c:dPt>
            <c:idx val="0"/>
            <c:bubble3D val="0"/>
            <c:spPr>
              <a:solidFill>
                <a:srgbClr val="92D050"/>
              </a:solidFill>
            </c:spPr>
          </c:dPt>
          <c:dPt>
            <c:idx val="1"/>
            <c:bubble3D val="0"/>
            <c:spPr>
              <a:solidFill>
                <a:srgbClr val="E8D300"/>
              </a:solidFill>
            </c:spPr>
          </c:dPt>
          <c:dPt>
            <c:idx val="2"/>
            <c:bubble3D val="0"/>
            <c:spPr>
              <a:solidFill>
                <a:srgbClr val="C0504D"/>
              </a:solidFill>
            </c:spPr>
          </c:dPt>
          <c:dLbls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Feuil1!$A$2:$A$4</c:f>
              <c:strCache>
                <c:ptCount val="3"/>
                <c:pt idx="0">
                  <c:v>job</c:v>
                </c:pt>
                <c:pt idx="1">
                  <c:v>pay </c:v>
                </c:pt>
                <c:pt idx="2">
                  <c:v>time</c:v>
                </c:pt>
              </c:strCache>
            </c:strRef>
          </c:cat>
          <c:val>
            <c:numRef>
              <c:f>Feuil1!$B$2:$B$4</c:f>
              <c:numCache>
                <c:formatCode>General</c:formatCode>
                <c:ptCount val="3"/>
                <c:pt idx="0">
                  <c:v>26</c:v>
                </c:pt>
                <c:pt idx="1">
                  <c:v>39</c:v>
                </c:pt>
                <c:pt idx="2">
                  <c:v>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0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Colonne1</c:v>
                </c:pt>
              </c:strCache>
            </c:strRef>
          </c:tx>
          <c:dPt>
            <c:idx val="0"/>
            <c:bubble3D val="0"/>
            <c:spPr>
              <a:solidFill>
                <a:srgbClr val="9DB6D9"/>
              </a:solidFill>
            </c:spPr>
          </c:dPt>
          <c:dPt>
            <c:idx val="1"/>
            <c:bubble3D val="0"/>
            <c:spPr>
              <a:solidFill>
                <a:schemeClr val="bg1"/>
              </a:solidFill>
            </c:spPr>
          </c:dPt>
          <c:cat>
            <c:strRef>
              <c:f>Feuil1!$A$2:$A$3</c:f>
              <c:strCache>
                <c:ptCount val="2"/>
                <c:pt idx="0">
                  <c:v>1er trim.</c:v>
                </c:pt>
                <c:pt idx="1">
                  <c:v>2e trim.</c:v>
                </c:pt>
              </c:strCache>
            </c:strRef>
          </c:cat>
          <c:val>
            <c:numRef>
              <c:f>Feuil1!$B$2:$B$3</c:f>
              <c:numCache>
                <c:formatCode>General</c:formatCode>
                <c:ptCount val="2"/>
                <c:pt idx="0">
                  <c:v>37</c:v>
                </c:pt>
                <c:pt idx="1">
                  <c:v>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0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Colonne1</c:v>
                </c:pt>
              </c:strCache>
            </c:strRef>
          </c:tx>
          <c:dPt>
            <c:idx val="0"/>
            <c:bubble3D val="0"/>
            <c:spPr>
              <a:solidFill>
                <a:srgbClr val="9DB6D9"/>
              </a:solidFill>
            </c:spPr>
          </c:dPt>
          <c:dPt>
            <c:idx val="1"/>
            <c:bubble3D val="0"/>
            <c:spPr>
              <a:solidFill>
                <a:schemeClr val="bg1"/>
              </a:solidFill>
            </c:spPr>
          </c:dPt>
          <c:dLbls>
            <c:delete val="1"/>
          </c:dLbls>
          <c:cat>
            <c:strRef>
              <c:f>Feuil1!$A$2:$A$3</c:f>
              <c:strCache>
                <c:ptCount val="2"/>
                <c:pt idx="0">
                  <c:v>1er trim.</c:v>
                </c:pt>
                <c:pt idx="1">
                  <c:v>2e trim.</c:v>
                </c:pt>
              </c:strCache>
            </c:strRef>
          </c:cat>
          <c:val>
            <c:numRef>
              <c:f>Feuil1!$B$2:$B$3</c:f>
              <c:numCache>
                <c:formatCode>General</c:formatCode>
                <c:ptCount val="2"/>
                <c:pt idx="0">
                  <c:v>34</c:v>
                </c:pt>
                <c:pt idx="1">
                  <c:v>66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 b="1">
          <a:latin typeface="+mn-lt"/>
        </a:defRPr>
      </a:pPr>
      <a:endParaRPr lang="it-IT"/>
    </a:p>
  </c:txPr>
  <c:externalData r:id="rId1">
    <c:autoUpdate val="0"/>
  </c:externalData>
</c:chartSpace>
</file>

<file path=ppt/charts/chart10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Colonne1</c:v>
                </c:pt>
              </c:strCache>
            </c:strRef>
          </c:tx>
          <c:dPt>
            <c:idx val="0"/>
            <c:bubble3D val="0"/>
            <c:spPr>
              <a:solidFill>
                <a:srgbClr val="9DB6D9"/>
              </a:solidFill>
            </c:spPr>
          </c:dPt>
          <c:dPt>
            <c:idx val="1"/>
            <c:bubble3D val="0"/>
            <c:spPr>
              <a:solidFill>
                <a:schemeClr val="bg1"/>
              </a:solidFill>
            </c:spPr>
          </c:dPt>
          <c:cat>
            <c:strRef>
              <c:f>Feuil1!$A$2:$A$3</c:f>
              <c:strCache>
                <c:ptCount val="2"/>
                <c:pt idx="0">
                  <c:v>ST Confiance</c:v>
                </c:pt>
                <c:pt idx="1">
                  <c:v>2e trim.</c:v>
                </c:pt>
              </c:strCache>
            </c:strRef>
          </c:cat>
          <c:val>
            <c:numRef>
              <c:f>Feuil1!$B$2:$B$3</c:f>
              <c:numCache>
                <c:formatCode>General</c:formatCode>
                <c:ptCount val="2"/>
                <c:pt idx="0">
                  <c:v>31</c:v>
                </c:pt>
                <c:pt idx="1">
                  <c:v>69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0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Colonne1</c:v>
                </c:pt>
              </c:strCache>
            </c:strRef>
          </c:tx>
          <c:dPt>
            <c:idx val="0"/>
            <c:bubble3D val="0"/>
            <c:spPr>
              <a:solidFill>
                <a:srgbClr val="9DB6D9"/>
              </a:solidFill>
            </c:spPr>
          </c:dPt>
          <c:dPt>
            <c:idx val="1"/>
            <c:bubble3D val="0"/>
            <c:spPr>
              <a:solidFill>
                <a:schemeClr val="bg1"/>
              </a:solidFill>
            </c:spPr>
          </c:dPt>
          <c:cat>
            <c:strRef>
              <c:f>Feuil1!$A$2:$A$3</c:f>
              <c:strCache>
                <c:ptCount val="2"/>
                <c:pt idx="0">
                  <c:v>1er trim.</c:v>
                </c:pt>
                <c:pt idx="1">
                  <c:v>2e trim.</c:v>
                </c:pt>
              </c:strCache>
            </c:strRef>
          </c:cat>
          <c:val>
            <c:numRef>
              <c:f>Feuil1!$B$2:$B$3</c:f>
              <c:numCache>
                <c:formatCode>General</c:formatCode>
                <c:ptCount val="2"/>
                <c:pt idx="0">
                  <c:v>64</c:v>
                </c:pt>
                <c:pt idx="1">
                  <c:v>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0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Colonne1</c:v>
                </c:pt>
              </c:strCache>
            </c:strRef>
          </c:tx>
          <c:dPt>
            <c:idx val="0"/>
            <c:bubble3D val="0"/>
            <c:spPr>
              <a:solidFill>
                <a:srgbClr val="9DB6D9"/>
              </a:solidFill>
            </c:spPr>
          </c:dPt>
          <c:dPt>
            <c:idx val="1"/>
            <c:bubble3D val="0"/>
            <c:spPr>
              <a:solidFill>
                <a:schemeClr val="bg1"/>
              </a:solidFill>
            </c:spPr>
          </c:dPt>
          <c:cat>
            <c:strRef>
              <c:f>Feuil1!$A$2:$A$3</c:f>
              <c:strCache>
                <c:ptCount val="2"/>
                <c:pt idx="0">
                  <c:v>1er trim.</c:v>
                </c:pt>
                <c:pt idx="1">
                  <c:v>2e trim.</c:v>
                </c:pt>
              </c:strCache>
            </c:strRef>
          </c:cat>
          <c:val>
            <c:numRef>
              <c:f>Feuil1!$B$2:$B$3</c:f>
              <c:numCache>
                <c:formatCode>General</c:formatCode>
                <c:ptCount val="2"/>
                <c:pt idx="0">
                  <c:v>53</c:v>
                </c:pt>
                <c:pt idx="1">
                  <c:v>47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0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Colonne1</c:v>
                </c:pt>
              </c:strCache>
            </c:strRef>
          </c:tx>
          <c:dPt>
            <c:idx val="0"/>
            <c:bubble3D val="0"/>
            <c:spPr>
              <a:solidFill>
                <a:srgbClr val="9DB6D9"/>
              </a:solidFill>
            </c:spPr>
          </c:dPt>
          <c:dPt>
            <c:idx val="1"/>
            <c:bubble3D val="0"/>
            <c:spPr>
              <a:solidFill>
                <a:schemeClr val="bg1"/>
              </a:solidFill>
            </c:spPr>
          </c:dPt>
          <c:cat>
            <c:strRef>
              <c:f>Feuil1!$A$2:$A$3</c:f>
              <c:strCache>
                <c:ptCount val="2"/>
                <c:pt idx="0">
                  <c:v>1er trim.</c:v>
                </c:pt>
                <c:pt idx="1">
                  <c:v>2e trim.</c:v>
                </c:pt>
              </c:strCache>
            </c:strRef>
          </c:cat>
          <c:val>
            <c:numRef>
              <c:f>Feuil1!$B$2:$B$3</c:f>
              <c:numCache>
                <c:formatCode>General</c:formatCode>
                <c:ptCount val="2"/>
                <c:pt idx="0">
                  <c:v>25</c:v>
                </c:pt>
                <c:pt idx="1">
                  <c:v>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Colonne1</c:v>
                </c:pt>
              </c:strCache>
            </c:strRef>
          </c:tx>
          <c:dPt>
            <c:idx val="0"/>
            <c:bubble3D val="0"/>
            <c:spPr>
              <a:solidFill>
                <a:srgbClr val="9DB6D9"/>
              </a:solidFill>
            </c:spPr>
          </c:dPt>
          <c:dPt>
            <c:idx val="1"/>
            <c:bubble3D val="0"/>
            <c:spPr>
              <a:solidFill>
                <a:schemeClr val="bg1"/>
              </a:solidFill>
            </c:spPr>
          </c:dPt>
          <c:cat>
            <c:strRef>
              <c:f>Feuil1!$A$2:$A$3</c:f>
              <c:strCache>
                <c:ptCount val="2"/>
                <c:pt idx="0">
                  <c:v>1er trim.</c:v>
                </c:pt>
                <c:pt idx="1">
                  <c:v>2e trim.</c:v>
                </c:pt>
              </c:strCache>
            </c:strRef>
          </c:cat>
          <c:val>
            <c:numRef>
              <c:f>Feuil1!$B$2:$B$3</c:f>
              <c:numCache>
                <c:formatCode>General</c:formatCode>
                <c:ptCount val="2"/>
                <c:pt idx="0">
                  <c:v>70</c:v>
                </c:pt>
                <c:pt idx="1">
                  <c:v>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Colonne1</c:v>
                </c:pt>
              </c:strCache>
            </c:strRef>
          </c:tx>
          <c:dPt>
            <c:idx val="0"/>
            <c:bubble3D val="0"/>
            <c:spPr>
              <a:solidFill>
                <a:srgbClr val="9DB6D9"/>
              </a:solidFill>
            </c:spPr>
          </c:dPt>
          <c:dPt>
            <c:idx val="1"/>
            <c:bubble3D val="0"/>
            <c:spPr>
              <a:solidFill>
                <a:schemeClr val="bg1"/>
              </a:solidFill>
            </c:spPr>
          </c:dPt>
          <c:cat>
            <c:strRef>
              <c:f>Feuil1!$A$2:$A$3</c:f>
              <c:strCache>
                <c:ptCount val="2"/>
                <c:pt idx="0">
                  <c:v>1er trim.</c:v>
                </c:pt>
                <c:pt idx="1">
                  <c:v>2e trim.</c:v>
                </c:pt>
              </c:strCache>
            </c:strRef>
          </c:cat>
          <c:val>
            <c:numRef>
              <c:f>Feuil1!$B$2:$B$3</c:f>
              <c:numCache>
                <c:formatCode>General</c:formatCode>
                <c:ptCount val="2"/>
                <c:pt idx="0">
                  <c:v>46</c:v>
                </c:pt>
                <c:pt idx="1">
                  <c:v>54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889084996786601"/>
          <c:y val="9.3341541584933241E-2"/>
          <c:w val="0.78790191460993175"/>
          <c:h val="0.79789608912024179"/>
        </c:manualLayout>
      </c:layout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Colonne1</c:v>
                </c:pt>
              </c:strCache>
            </c:strRef>
          </c:tx>
          <c:spPr>
            <a:solidFill>
              <a:srgbClr val="FF0066"/>
            </a:solidFill>
          </c:spPr>
          <c:dPt>
            <c:idx val="0"/>
            <c:bubble3D val="0"/>
            <c:spPr>
              <a:solidFill>
                <a:srgbClr val="92D050"/>
              </a:solidFill>
            </c:spPr>
          </c:dPt>
          <c:dPt>
            <c:idx val="1"/>
            <c:bubble3D val="0"/>
            <c:spPr>
              <a:solidFill>
                <a:srgbClr val="E8D300"/>
              </a:solidFill>
            </c:spPr>
          </c:dPt>
          <c:dPt>
            <c:idx val="2"/>
            <c:bubble3D val="0"/>
            <c:spPr>
              <a:solidFill>
                <a:srgbClr val="C0504D"/>
              </a:solidFill>
            </c:spPr>
          </c:dPt>
          <c:dLbls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Feuil1!$A$2:$A$4</c:f>
              <c:strCache>
                <c:ptCount val="3"/>
                <c:pt idx="0">
                  <c:v>job</c:v>
                </c:pt>
                <c:pt idx="1">
                  <c:v>pay </c:v>
                </c:pt>
                <c:pt idx="2">
                  <c:v>time</c:v>
                </c:pt>
              </c:strCache>
            </c:strRef>
          </c:cat>
          <c:val>
            <c:numRef>
              <c:f>Feuil1!$B$2:$B$4</c:f>
              <c:numCache>
                <c:formatCode>General</c:formatCode>
                <c:ptCount val="3"/>
                <c:pt idx="0">
                  <c:v>33</c:v>
                </c:pt>
                <c:pt idx="1">
                  <c:v>49</c:v>
                </c:pt>
                <c:pt idx="2">
                  <c:v>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Colonne1</c:v>
                </c:pt>
              </c:strCache>
            </c:strRef>
          </c:tx>
          <c:dPt>
            <c:idx val="0"/>
            <c:bubble3D val="0"/>
            <c:spPr>
              <a:solidFill>
                <a:srgbClr val="9DB6D9"/>
              </a:solidFill>
            </c:spPr>
          </c:dPt>
          <c:dPt>
            <c:idx val="1"/>
            <c:bubble3D val="0"/>
            <c:spPr>
              <a:solidFill>
                <a:schemeClr val="bg1"/>
              </a:solidFill>
            </c:spPr>
          </c:dPt>
          <c:cat>
            <c:strRef>
              <c:f>Feuil1!$A$2:$A$3</c:f>
              <c:strCache>
                <c:ptCount val="2"/>
                <c:pt idx="0">
                  <c:v>1er trim.</c:v>
                </c:pt>
                <c:pt idx="1">
                  <c:v>2e trim.</c:v>
                </c:pt>
              </c:strCache>
            </c:strRef>
          </c:cat>
          <c:val>
            <c:numRef>
              <c:f>Feuil1!$B$2:$B$3</c:f>
              <c:numCache>
                <c:formatCode>General</c:formatCode>
                <c:ptCount val="2"/>
                <c:pt idx="0">
                  <c:v>46</c:v>
                </c:pt>
                <c:pt idx="1">
                  <c:v>54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Colonne1</c:v>
                </c:pt>
              </c:strCache>
            </c:strRef>
          </c:tx>
          <c:dPt>
            <c:idx val="0"/>
            <c:bubble3D val="0"/>
            <c:spPr>
              <a:solidFill>
                <a:srgbClr val="9DB6D9"/>
              </a:solidFill>
            </c:spPr>
          </c:dPt>
          <c:dPt>
            <c:idx val="1"/>
            <c:bubble3D val="0"/>
            <c:spPr>
              <a:solidFill>
                <a:schemeClr val="bg1"/>
              </a:solidFill>
            </c:spPr>
          </c:dPt>
          <c:cat>
            <c:strRef>
              <c:f>Feuil1!$A$2:$A$3</c:f>
              <c:strCache>
                <c:ptCount val="2"/>
                <c:pt idx="0">
                  <c:v>1er trim.</c:v>
                </c:pt>
                <c:pt idx="1">
                  <c:v>2e trim.</c:v>
                </c:pt>
              </c:strCache>
            </c:strRef>
          </c:cat>
          <c:val>
            <c:numRef>
              <c:f>Feuil1!$B$2:$B$3</c:f>
              <c:numCache>
                <c:formatCode>General</c:formatCode>
                <c:ptCount val="2"/>
                <c:pt idx="0">
                  <c:v>70</c:v>
                </c:pt>
                <c:pt idx="1">
                  <c:v>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Colonne1</c:v>
                </c:pt>
              </c:strCache>
            </c:strRef>
          </c:tx>
          <c:dPt>
            <c:idx val="0"/>
            <c:bubble3D val="0"/>
            <c:spPr>
              <a:solidFill>
                <a:srgbClr val="9DB6D9"/>
              </a:solidFill>
            </c:spPr>
          </c:dPt>
          <c:dPt>
            <c:idx val="1"/>
            <c:bubble3D val="0"/>
            <c:spPr>
              <a:solidFill>
                <a:schemeClr val="bg1"/>
              </a:solidFill>
            </c:spPr>
          </c:dPt>
          <c:cat>
            <c:strRef>
              <c:f>Feuil1!$A$2:$A$3</c:f>
              <c:strCache>
                <c:ptCount val="2"/>
                <c:pt idx="0">
                  <c:v>1er trim.</c:v>
                </c:pt>
                <c:pt idx="1">
                  <c:v>2e trim.</c:v>
                </c:pt>
              </c:strCache>
            </c:strRef>
          </c:cat>
          <c:val>
            <c:numRef>
              <c:f>Feuil1!$B$2:$B$3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Colonne1</c:v>
                </c:pt>
              </c:strCache>
            </c:strRef>
          </c:tx>
          <c:dPt>
            <c:idx val="0"/>
            <c:bubble3D val="0"/>
            <c:spPr>
              <a:solidFill>
                <a:srgbClr val="9DB6D9"/>
              </a:solidFill>
            </c:spPr>
          </c:dPt>
          <c:dPt>
            <c:idx val="1"/>
            <c:bubble3D val="0"/>
            <c:spPr>
              <a:solidFill>
                <a:schemeClr val="bg1"/>
              </a:solidFill>
            </c:spPr>
          </c:dPt>
          <c:cat>
            <c:strRef>
              <c:f>Feuil1!$A$2:$A$3</c:f>
              <c:strCache>
                <c:ptCount val="2"/>
                <c:pt idx="0">
                  <c:v>1er trim.</c:v>
                </c:pt>
                <c:pt idx="1">
                  <c:v>2e trim.</c:v>
                </c:pt>
              </c:strCache>
            </c:strRef>
          </c:cat>
          <c:val>
            <c:numRef>
              <c:f>Feuil1!$B$2:$B$3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889084996786601"/>
          <c:y val="9.3341541584933241E-2"/>
          <c:w val="0.78790191460993175"/>
          <c:h val="0.79789608912024179"/>
        </c:manualLayout>
      </c:layout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Colonne1</c:v>
                </c:pt>
              </c:strCache>
            </c:strRef>
          </c:tx>
          <c:spPr>
            <a:solidFill>
              <a:srgbClr val="FF0066"/>
            </a:solidFill>
          </c:spPr>
          <c:dPt>
            <c:idx val="0"/>
            <c:bubble3D val="0"/>
            <c:spPr>
              <a:solidFill>
                <a:srgbClr val="92D050"/>
              </a:solidFill>
            </c:spPr>
          </c:dPt>
          <c:dPt>
            <c:idx val="1"/>
            <c:bubble3D val="0"/>
            <c:spPr>
              <a:solidFill>
                <a:srgbClr val="E8D300"/>
              </a:solidFill>
            </c:spPr>
          </c:dPt>
          <c:dPt>
            <c:idx val="2"/>
            <c:bubble3D val="0"/>
            <c:spPr>
              <a:solidFill>
                <a:srgbClr val="C0504D"/>
              </a:solidFill>
            </c:spPr>
          </c:dPt>
          <c:dLbls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Feuil1!$A$2:$A$4</c:f>
              <c:strCache>
                <c:ptCount val="3"/>
                <c:pt idx="0">
                  <c:v>job</c:v>
                </c:pt>
                <c:pt idx="1">
                  <c:v>pay </c:v>
                </c:pt>
                <c:pt idx="2">
                  <c:v>time</c:v>
                </c:pt>
              </c:strCache>
            </c:strRef>
          </c:cat>
          <c:val>
            <c:numRef>
              <c:f>Feuil1!$B$2:$B$4</c:f>
              <c:numCache>
                <c:formatCode>General</c:formatCode>
                <c:ptCount val="3"/>
                <c:pt idx="0">
                  <c:v>35</c:v>
                </c:pt>
                <c:pt idx="1">
                  <c:v>29</c:v>
                </c:pt>
                <c:pt idx="2">
                  <c:v>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Colonne1</c:v>
                </c:pt>
              </c:strCache>
            </c:strRef>
          </c:tx>
          <c:dPt>
            <c:idx val="0"/>
            <c:bubble3D val="0"/>
            <c:spPr>
              <a:solidFill>
                <a:srgbClr val="9DB6D9"/>
              </a:solidFill>
            </c:spPr>
          </c:dPt>
          <c:dPt>
            <c:idx val="1"/>
            <c:bubble3D val="0"/>
            <c:spPr>
              <a:solidFill>
                <a:schemeClr val="bg1"/>
              </a:solidFill>
            </c:spPr>
          </c:dPt>
          <c:cat>
            <c:strRef>
              <c:f>Feuil1!$A$2:$A$3</c:f>
              <c:strCache>
                <c:ptCount val="2"/>
                <c:pt idx="0">
                  <c:v>1er trim.</c:v>
                </c:pt>
                <c:pt idx="1">
                  <c:v>2e trim.</c:v>
                </c:pt>
              </c:strCache>
            </c:strRef>
          </c:cat>
          <c:val>
            <c:numRef>
              <c:f>Feuil1!$B$2:$B$3</c:f>
              <c:numCache>
                <c:formatCode>General</c:formatCode>
                <c:ptCount val="2"/>
                <c:pt idx="0">
                  <c:v>43</c:v>
                </c:pt>
                <c:pt idx="1">
                  <c:v>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Colonne1</c:v>
                </c:pt>
              </c:strCache>
            </c:strRef>
          </c:tx>
          <c:dPt>
            <c:idx val="0"/>
            <c:bubble3D val="0"/>
            <c:spPr>
              <a:solidFill>
                <a:srgbClr val="9DB6D9"/>
              </a:solidFill>
            </c:spPr>
          </c:dPt>
          <c:dPt>
            <c:idx val="1"/>
            <c:bubble3D val="0"/>
            <c:spPr>
              <a:solidFill>
                <a:schemeClr val="bg1"/>
              </a:solidFill>
            </c:spPr>
          </c:dPt>
          <c:dLbls>
            <c:delete val="1"/>
          </c:dLbls>
          <c:cat>
            <c:strRef>
              <c:f>Feuil1!$A$2:$A$3</c:f>
              <c:strCache>
                <c:ptCount val="2"/>
                <c:pt idx="0">
                  <c:v>1er trim.</c:v>
                </c:pt>
                <c:pt idx="1">
                  <c:v>2e trim.</c:v>
                </c:pt>
              </c:strCache>
            </c:strRef>
          </c:cat>
          <c:val>
            <c:numRef>
              <c:f>Feuil1!$B$2:$B$3</c:f>
              <c:numCache>
                <c:formatCode>General</c:formatCode>
                <c:ptCount val="2"/>
                <c:pt idx="0">
                  <c:v>27</c:v>
                </c:pt>
                <c:pt idx="1">
                  <c:v>73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 b="1">
          <a:latin typeface="+mn-lt"/>
        </a:defRPr>
      </a:pPr>
      <a:endParaRPr lang="it-IT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Colonne1</c:v>
                </c:pt>
              </c:strCache>
            </c:strRef>
          </c:tx>
          <c:dPt>
            <c:idx val="0"/>
            <c:bubble3D val="0"/>
            <c:spPr>
              <a:solidFill>
                <a:srgbClr val="9DB6D9"/>
              </a:solidFill>
            </c:spPr>
          </c:dPt>
          <c:dPt>
            <c:idx val="1"/>
            <c:bubble3D val="0"/>
            <c:spPr>
              <a:solidFill>
                <a:schemeClr val="bg1"/>
              </a:solidFill>
            </c:spPr>
          </c:dPt>
          <c:cat>
            <c:strRef>
              <c:f>Feuil1!$A$2:$A$3</c:f>
              <c:strCache>
                <c:ptCount val="2"/>
                <c:pt idx="0">
                  <c:v>ST Confiance</c:v>
                </c:pt>
                <c:pt idx="1">
                  <c:v>2e trim.</c:v>
                </c:pt>
              </c:strCache>
            </c:strRef>
          </c:cat>
          <c:val>
            <c:numRef>
              <c:f>Feuil1!$B$2:$B$3</c:f>
              <c:numCache>
                <c:formatCode>General</c:formatCode>
                <c:ptCount val="2"/>
                <c:pt idx="0">
                  <c:v>37</c:v>
                </c:pt>
                <c:pt idx="1">
                  <c:v>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Colonne1</c:v>
                </c:pt>
              </c:strCache>
            </c:strRef>
          </c:tx>
          <c:dPt>
            <c:idx val="0"/>
            <c:bubble3D val="0"/>
            <c:spPr>
              <a:solidFill>
                <a:srgbClr val="9DB6D9"/>
              </a:solidFill>
            </c:spPr>
          </c:dPt>
          <c:dPt>
            <c:idx val="1"/>
            <c:bubble3D val="0"/>
            <c:spPr>
              <a:solidFill>
                <a:schemeClr val="bg1"/>
              </a:solidFill>
            </c:spPr>
          </c:dPt>
          <c:cat>
            <c:strRef>
              <c:f>Feuil1!$A$2:$A$3</c:f>
              <c:strCache>
                <c:ptCount val="2"/>
                <c:pt idx="0">
                  <c:v>1er trim.</c:v>
                </c:pt>
                <c:pt idx="1">
                  <c:v>2e trim.</c:v>
                </c:pt>
              </c:strCache>
            </c:strRef>
          </c:cat>
          <c:val>
            <c:numRef>
              <c:f>Feuil1!$B$2:$B$3</c:f>
              <c:numCache>
                <c:formatCode>General</c:formatCode>
                <c:ptCount val="2"/>
                <c:pt idx="0">
                  <c:v>72</c:v>
                </c:pt>
                <c:pt idx="1">
                  <c:v>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Colonne1</c:v>
                </c:pt>
              </c:strCache>
            </c:strRef>
          </c:tx>
          <c:dPt>
            <c:idx val="0"/>
            <c:bubble3D val="0"/>
            <c:spPr>
              <a:solidFill>
                <a:srgbClr val="9DB6D9"/>
              </a:solidFill>
            </c:spPr>
          </c:dPt>
          <c:dPt>
            <c:idx val="1"/>
            <c:bubble3D val="0"/>
            <c:spPr>
              <a:solidFill>
                <a:schemeClr val="bg1"/>
              </a:solidFill>
            </c:spPr>
          </c:dPt>
          <c:cat>
            <c:strRef>
              <c:f>Feuil1!$A$2:$A$3</c:f>
              <c:strCache>
                <c:ptCount val="2"/>
                <c:pt idx="0">
                  <c:v>ST Confiance</c:v>
                </c:pt>
                <c:pt idx="1">
                  <c:v>2e trim.</c:v>
                </c:pt>
              </c:strCache>
            </c:strRef>
          </c:cat>
          <c:val>
            <c:numRef>
              <c:f>Feuil1!$B$2:$B$3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Colonne1</c:v>
                </c:pt>
              </c:strCache>
            </c:strRef>
          </c:tx>
          <c:dPt>
            <c:idx val="0"/>
            <c:bubble3D val="0"/>
            <c:spPr>
              <a:solidFill>
                <a:srgbClr val="9DB6D9"/>
              </a:solidFill>
            </c:spPr>
          </c:dPt>
          <c:dPt>
            <c:idx val="1"/>
            <c:bubble3D val="0"/>
            <c:spPr>
              <a:solidFill>
                <a:schemeClr val="bg1"/>
              </a:solidFill>
            </c:spPr>
          </c:dPt>
          <c:cat>
            <c:strRef>
              <c:f>Feuil1!$A$2:$A$3</c:f>
              <c:strCache>
                <c:ptCount val="2"/>
                <c:pt idx="0">
                  <c:v>1er trim.</c:v>
                </c:pt>
                <c:pt idx="1">
                  <c:v>2e trim.</c:v>
                </c:pt>
              </c:strCache>
            </c:strRef>
          </c:cat>
          <c:val>
            <c:numRef>
              <c:f>Feuil1!$B$2:$B$3</c:f>
              <c:numCache>
                <c:formatCode>General</c:formatCode>
                <c:ptCount val="2"/>
                <c:pt idx="0">
                  <c:v>61</c:v>
                </c:pt>
                <c:pt idx="1">
                  <c:v>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Colonne1</c:v>
                </c:pt>
              </c:strCache>
            </c:strRef>
          </c:tx>
          <c:dPt>
            <c:idx val="0"/>
            <c:bubble3D val="0"/>
            <c:spPr>
              <a:solidFill>
                <a:srgbClr val="9DB6D9"/>
              </a:solidFill>
            </c:spPr>
          </c:dPt>
          <c:dPt>
            <c:idx val="1"/>
            <c:bubble3D val="0"/>
            <c:spPr>
              <a:solidFill>
                <a:schemeClr val="bg1"/>
              </a:solidFill>
            </c:spPr>
          </c:dPt>
          <c:cat>
            <c:strRef>
              <c:f>Feuil1!$A$2:$A$3</c:f>
              <c:strCache>
                <c:ptCount val="2"/>
                <c:pt idx="0">
                  <c:v>1er trim.</c:v>
                </c:pt>
                <c:pt idx="1">
                  <c:v>2e trim.</c:v>
                </c:pt>
              </c:strCache>
            </c:strRef>
          </c:cat>
          <c:val>
            <c:numRef>
              <c:f>Feuil1!$B$2:$B$3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Colonne1</c:v>
                </c:pt>
              </c:strCache>
            </c:strRef>
          </c:tx>
          <c:dPt>
            <c:idx val="0"/>
            <c:bubble3D val="0"/>
            <c:spPr>
              <a:solidFill>
                <a:srgbClr val="9DB6D9"/>
              </a:solidFill>
            </c:spPr>
          </c:dPt>
          <c:dPt>
            <c:idx val="1"/>
            <c:bubble3D val="0"/>
            <c:spPr>
              <a:solidFill>
                <a:schemeClr val="bg1"/>
              </a:solidFill>
            </c:spPr>
          </c:dPt>
          <c:cat>
            <c:strRef>
              <c:f>Feuil1!$A$2:$A$3</c:f>
              <c:strCache>
                <c:ptCount val="2"/>
                <c:pt idx="0">
                  <c:v>1er trim.</c:v>
                </c:pt>
                <c:pt idx="1">
                  <c:v>2e trim.</c:v>
                </c:pt>
              </c:strCache>
            </c:strRef>
          </c:cat>
          <c:val>
            <c:numRef>
              <c:f>Feuil1!$B$2:$B$3</c:f>
              <c:numCache>
                <c:formatCode>General</c:formatCode>
                <c:ptCount val="2"/>
                <c:pt idx="0">
                  <c:v>56</c:v>
                </c:pt>
                <c:pt idx="1">
                  <c:v>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889084996786601"/>
          <c:y val="9.3341541584933241E-2"/>
          <c:w val="0.78790191460993175"/>
          <c:h val="0.79789608912024179"/>
        </c:manualLayout>
      </c:layout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Colonne1</c:v>
                </c:pt>
              </c:strCache>
            </c:strRef>
          </c:tx>
          <c:spPr>
            <a:solidFill>
              <a:srgbClr val="FF0066"/>
            </a:solidFill>
          </c:spPr>
          <c:dPt>
            <c:idx val="0"/>
            <c:bubble3D val="0"/>
            <c:spPr>
              <a:solidFill>
                <a:srgbClr val="92D050"/>
              </a:solidFill>
            </c:spPr>
          </c:dPt>
          <c:dPt>
            <c:idx val="1"/>
            <c:bubble3D val="0"/>
            <c:spPr>
              <a:solidFill>
                <a:srgbClr val="E8D300"/>
              </a:solidFill>
            </c:spPr>
          </c:dPt>
          <c:dPt>
            <c:idx val="2"/>
            <c:bubble3D val="0"/>
            <c:spPr>
              <a:solidFill>
                <a:srgbClr val="C0504D"/>
              </a:solidFill>
            </c:spPr>
          </c:dPt>
          <c:dLbls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Feuil1!$A$2:$A$4</c:f>
              <c:strCache>
                <c:ptCount val="3"/>
                <c:pt idx="0">
                  <c:v>job</c:v>
                </c:pt>
                <c:pt idx="1">
                  <c:v>pay </c:v>
                </c:pt>
                <c:pt idx="2">
                  <c:v>time</c:v>
                </c:pt>
              </c:strCache>
            </c:strRef>
          </c:cat>
          <c:val>
            <c:numRef>
              <c:f>Feuil1!$B$2:$B$4</c:f>
              <c:numCache>
                <c:formatCode>General</c:formatCode>
                <c:ptCount val="3"/>
                <c:pt idx="0">
                  <c:v>37</c:v>
                </c:pt>
                <c:pt idx="1">
                  <c:v>31</c:v>
                </c:pt>
                <c:pt idx="2">
                  <c:v>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Colonne1</c:v>
                </c:pt>
              </c:strCache>
            </c:strRef>
          </c:tx>
          <c:dPt>
            <c:idx val="0"/>
            <c:bubble3D val="0"/>
            <c:spPr>
              <a:solidFill>
                <a:srgbClr val="9DB6D9"/>
              </a:solidFill>
            </c:spPr>
          </c:dPt>
          <c:dPt>
            <c:idx val="1"/>
            <c:bubble3D val="0"/>
            <c:spPr>
              <a:solidFill>
                <a:schemeClr val="bg1"/>
              </a:solidFill>
            </c:spPr>
          </c:dPt>
          <c:cat>
            <c:strRef>
              <c:f>Feuil1!$A$2:$A$3</c:f>
              <c:strCache>
                <c:ptCount val="2"/>
                <c:pt idx="0">
                  <c:v>1er trim.</c:v>
                </c:pt>
                <c:pt idx="1">
                  <c:v>2e trim.</c:v>
                </c:pt>
              </c:strCache>
            </c:strRef>
          </c:cat>
          <c:val>
            <c:numRef>
              <c:f>Feuil1!$B$2:$B$3</c:f>
              <c:numCache>
                <c:formatCode>General</c:formatCode>
                <c:ptCount val="2"/>
                <c:pt idx="0">
                  <c:v>35</c:v>
                </c:pt>
                <c:pt idx="1">
                  <c:v>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Colonne1</c:v>
                </c:pt>
              </c:strCache>
            </c:strRef>
          </c:tx>
          <c:dPt>
            <c:idx val="0"/>
            <c:bubble3D val="0"/>
            <c:spPr>
              <a:solidFill>
                <a:srgbClr val="9DB6D9"/>
              </a:solidFill>
            </c:spPr>
          </c:dPt>
          <c:dPt>
            <c:idx val="1"/>
            <c:bubble3D val="0"/>
            <c:spPr>
              <a:solidFill>
                <a:schemeClr val="bg1"/>
              </a:solidFill>
            </c:spPr>
          </c:dPt>
          <c:dLbls>
            <c:delete val="1"/>
          </c:dLbls>
          <c:cat>
            <c:strRef>
              <c:f>Feuil1!$A$2:$A$3</c:f>
              <c:strCache>
                <c:ptCount val="2"/>
                <c:pt idx="0">
                  <c:v>1er trim.</c:v>
                </c:pt>
                <c:pt idx="1">
                  <c:v>2e trim.</c:v>
                </c:pt>
              </c:strCache>
            </c:strRef>
          </c:cat>
          <c:val>
            <c:numRef>
              <c:f>Feuil1!$B$2:$B$3</c:f>
              <c:numCache>
                <c:formatCode>General</c:formatCode>
                <c:ptCount val="2"/>
                <c:pt idx="0">
                  <c:v>35</c:v>
                </c:pt>
                <c:pt idx="1">
                  <c:v>65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 b="1">
          <a:latin typeface="+mn-lt"/>
        </a:defRPr>
      </a:pPr>
      <a:endParaRPr lang="it-IT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Colonne1</c:v>
                </c:pt>
              </c:strCache>
            </c:strRef>
          </c:tx>
          <c:dPt>
            <c:idx val="0"/>
            <c:bubble3D val="0"/>
            <c:spPr>
              <a:solidFill>
                <a:srgbClr val="9DB6D9"/>
              </a:solidFill>
            </c:spPr>
          </c:dPt>
          <c:dPt>
            <c:idx val="1"/>
            <c:bubble3D val="0"/>
            <c:spPr>
              <a:solidFill>
                <a:schemeClr val="bg1"/>
              </a:solidFill>
            </c:spPr>
          </c:dPt>
          <c:cat>
            <c:strRef>
              <c:f>Feuil1!$A$2:$A$3</c:f>
              <c:strCache>
                <c:ptCount val="2"/>
                <c:pt idx="0">
                  <c:v>ST Confiance</c:v>
                </c:pt>
                <c:pt idx="1">
                  <c:v>2e trim.</c:v>
                </c:pt>
              </c:strCache>
            </c:strRef>
          </c:cat>
          <c:val>
            <c:numRef>
              <c:f>Feuil1!$B$2:$B$3</c:f>
              <c:numCache>
                <c:formatCode>General</c:formatCode>
                <c:ptCount val="2"/>
                <c:pt idx="0">
                  <c:v>39</c:v>
                </c:pt>
                <c:pt idx="1">
                  <c:v>61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Colonne1</c:v>
                </c:pt>
              </c:strCache>
            </c:strRef>
          </c:tx>
          <c:dPt>
            <c:idx val="0"/>
            <c:bubble3D val="0"/>
            <c:spPr>
              <a:solidFill>
                <a:srgbClr val="9DB6D9"/>
              </a:solidFill>
            </c:spPr>
          </c:dPt>
          <c:dPt>
            <c:idx val="1"/>
            <c:bubble3D val="0"/>
            <c:spPr>
              <a:solidFill>
                <a:schemeClr val="bg1"/>
              </a:solidFill>
            </c:spPr>
          </c:dPt>
          <c:cat>
            <c:strRef>
              <c:f>Feuil1!$A$2:$A$3</c:f>
              <c:strCache>
                <c:ptCount val="2"/>
                <c:pt idx="0">
                  <c:v>1er trim.</c:v>
                </c:pt>
                <c:pt idx="1">
                  <c:v>2e trim.</c:v>
                </c:pt>
              </c:strCache>
            </c:strRef>
          </c:cat>
          <c:val>
            <c:numRef>
              <c:f>Feuil1!$B$2:$B$3</c:f>
              <c:numCache>
                <c:formatCode>General</c:formatCode>
                <c:ptCount val="2"/>
                <c:pt idx="0">
                  <c:v>73</c:v>
                </c:pt>
                <c:pt idx="1">
                  <c:v>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Colonne1</c:v>
                </c:pt>
              </c:strCache>
            </c:strRef>
          </c:tx>
          <c:dPt>
            <c:idx val="0"/>
            <c:bubble3D val="0"/>
            <c:spPr>
              <a:solidFill>
                <a:srgbClr val="9DB6D9"/>
              </a:solidFill>
            </c:spPr>
          </c:dPt>
          <c:dPt>
            <c:idx val="1"/>
            <c:bubble3D val="0"/>
            <c:spPr>
              <a:solidFill>
                <a:schemeClr val="bg1"/>
              </a:solidFill>
            </c:spPr>
          </c:dPt>
          <c:cat>
            <c:strRef>
              <c:f>Feuil1!$A$2:$A$3</c:f>
              <c:strCache>
                <c:ptCount val="2"/>
                <c:pt idx="0">
                  <c:v>1er trim.</c:v>
                </c:pt>
                <c:pt idx="1">
                  <c:v>2e trim.</c:v>
                </c:pt>
              </c:strCache>
            </c:strRef>
          </c:cat>
          <c:val>
            <c:numRef>
              <c:f>Feuil1!$B$2:$B$3</c:f>
              <c:numCache>
                <c:formatCode>General</c:formatCode>
                <c:ptCount val="2"/>
                <c:pt idx="0">
                  <c:v>56</c:v>
                </c:pt>
                <c:pt idx="1">
                  <c:v>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Colonne1</c:v>
                </c:pt>
              </c:strCache>
            </c:strRef>
          </c:tx>
          <c:dPt>
            <c:idx val="0"/>
            <c:bubble3D val="0"/>
            <c:spPr>
              <a:solidFill>
                <a:srgbClr val="9DB6D9"/>
              </a:solidFill>
            </c:spPr>
          </c:dPt>
          <c:dPt>
            <c:idx val="1"/>
            <c:bubble3D val="0"/>
            <c:spPr>
              <a:solidFill>
                <a:schemeClr val="bg1"/>
              </a:solidFill>
            </c:spPr>
          </c:dPt>
          <c:cat>
            <c:strRef>
              <c:f>Feuil1!$A$2:$A$3</c:f>
              <c:strCache>
                <c:ptCount val="2"/>
                <c:pt idx="0">
                  <c:v>1er trim.</c:v>
                </c:pt>
                <c:pt idx="1">
                  <c:v>2e trim.</c:v>
                </c:pt>
              </c:strCache>
            </c:strRef>
          </c:cat>
          <c:val>
            <c:numRef>
              <c:f>Feuil1!$B$2:$B$3</c:f>
              <c:numCache>
                <c:formatCode>General</c:formatCode>
                <c:ptCount val="2"/>
                <c:pt idx="0">
                  <c:v>53</c:v>
                </c:pt>
                <c:pt idx="1">
                  <c:v>47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Colonne1</c:v>
                </c:pt>
              </c:strCache>
            </c:strRef>
          </c:tx>
          <c:dPt>
            <c:idx val="0"/>
            <c:bubble3D val="0"/>
            <c:spPr>
              <a:solidFill>
                <a:srgbClr val="9DB6D9"/>
              </a:solidFill>
            </c:spPr>
          </c:dPt>
          <c:dPt>
            <c:idx val="1"/>
            <c:bubble3D val="0"/>
            <c:spPr>
              <a:solidFill>
                <a:schemeClr val="bg1"/>
              </a:solidFill>
            </c:spPr>
          </c:dPt>
          <c:cat>
            <c:strRef>
              <c:f>Feuil1!$A$2:$A$3</c:f>
              <c:strCache>
                <c:ptCount val="2"/>
                <c:pt idx="0">
                  <c:v>1er trim.</c:v>
                </c:pt>
                <c:pt idx="1">
                  <c:v>2e trim.</c:v>
                </c:pt>
              </c:strCache>
            </c:strRef>
          </c:cat>
          <c:val>
            <c:numRef>
              <c:f>Feuil1!$B$2:$B$3</c:f>
              <c:numCache>
                <c:formatCode>General</c:formatCode>
                <c:ptCount val="2"/>
                <c:pt idx="0">
                  <c:v>71</c:v>
                </c:pt>
                <c:pt idx="1">
                  <c:v>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Colonne1</c:v>
                </c:pt>
              </c:strCache>
            </c:strRef>
          </c:tx>
          <c:dPt>
            <c:idx val="0"/>
            <c:bubble3D val="0"/>
            <c:spPr>
              <a:solidFill>
                <a:srgbClr val="9DB6D9"/>
              </a:solidFill>
            </c:spPr>
          </c:dPt>
          <c:dPt>
            <c:idx val="1"/>
            <c:bubble3D val="0"/>
            <c:spPr>
              <a:solidFill>
                <a:schemeClr val="bg1"/>
              </a:solidFill>
            </c:spPr>
          </c:dPt>
          <c:cat>
            <c:strRef>
              <c:f>Feuil1!$A$2:$A$3</c:f>
              <c:strCache>
                <c:ptCount val="2"/>
                <c:pt idx="0">
                  <c:v>1er trim.</c:v>
                </c:pt>
                <c:pt idx="1">
                  <c:v>2e trim.</c:v>
                </c:pt>
              </c:strCache>
            </c:strRef>
          </c:cat>
          <c:val>
            <c:numRef>
              <c:f>Feuil1!$B$2:$B$3</c:f>
              <c:numCache>
                <c:formatCode>General</c:formatCode>
                <c:ptCount val="2"/>
                <c:pt idx="0">
                  <c:v>63</c:v>
                </c:pt>
                <c:pt idx="1">
                  <c:v>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889084996786601"/>
          <c:y val="9.3341541584933241E-2"/>
          <c:w val="0.78790191460993175"/>
          <c:h val="0.79789608912024179"/>
        </c:manualLayout>
      </c:layout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Colonne1</c:v>
                </c:pt>
              </c:strCache>
            </c:strRef>
          </c:tx>
          <c:spPr>
            <a:solidFill>
              <a:srgbClr val="FF0066"/>
            </a:solidFill>
          </c:spPr>
          <c:dPt>
            <c:idx val="0"/>
            <c:bubble3D val="0"/>
            <c:spPr>
              <a:solidFill>
                <a:srgbClr val="92D050"/>
              </a:solidFill>
            </c:spPr>
          </c:dPt>
          <c:dPt>
            <c:idx val="1"/>
            <c:bubble3D val="0"/>
            <c:spPr>
              <a:solidFill>
                <a:srgbClr val="E8D300"/>
              </a:solidFill>
            </c:spPr>
          </c:dPt>
          <c:dPt>
            <c:idx val="2"/>
            <c:bubble3D val="0"/>
            <c:spPr>
              <a:solidFill>
                <a:srgbClr val="C0504D"/>
              </a:solidFill>
            </c:spPr>
          </c:dPt>
          <c:dLbls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Feuil1!$A$2:$A$4</c:f>
              <c:strCache>
                <c:ptCount val="3"/>
                <c:pt idx="0">
                  <c:v>job</c:v>
                </c:pt>
                <c:pt idx="1">
                  <c:v>pay </c:v>
                </c:pt>
                <c:pt idx="2">
                  <c:v>time</c:v>
                </c:pt>
              </c:strCache>
            </c:strRef>
          </c:cat>
          <c:val>
            <c:numRef>
              <c:f>Feuil1!$B$2:$B$4</c:f>
              <c:numCache>
                <c:formatCode>General</c:formatCode>
                <c:ptCount val="3"/>
                <c:pt idx="0">
                  <c:v>30</c:v>
                </c:pt>
                <c:pt idx="1">
                  <c:v>45</c:v>
                </c:pt>
                <c:pt idx="2">
                  <c:v>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Colonne1</c:v>
                </c:pt>
              </c:strCache>
            </c:strRef>
          </c:tx>
          <c:dPt>
            <c:idx val="0"/>
            <c:bubble3D val="0"/>
            <c:spPr>
              <a:solidFill>
                <a:srgbClr val="9DB6D9"/>
              </a:solidFill>
            </c:spPr>
          </c:dPt>
          <c:dPt>
            <c:idx val="1"/>
            <c:bubble3D val="0"/>
            <c:spPr>
              <a:solidFill>
                <a:schemeClr val="bg1"/>
              </a:solidFill>
            </c:spPr>
          </c:dPt>
          <c:cat>
            <c:strRef>
              <c:f>Feuil1!$A$2:$A$3</c:f>
              <c:strCache>
                <c:ptCount val="2"/>
                <c:pt idx="0">
                  <c:v>1er trim.</c:v>
                </c:pt>
                <c:pt idx="1">
                  <c:v>2e trim.</c:v>
                </c:pt>
              </c:strCache>
            </c:strRef>
          </c:cat>
          <c:val>
            <c:numRef>
              <c:f>Feuil1!$B$2:$B$3</c:f>
              <c:numCache>
                <c:formatCode>General</c:formatCode>
                <c:ptCount val="2"/>
                <c:pt idx="0">
                  <c:v>35</c:v>
                </c:pt>
                <c:pt idx="1">
                  <c:v>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Colonne1</c:v>
                </c:pt>
              </c:strCache>
            </c:strRef>
          </c:tx>
          <c:dPt>
            <c:idx val="0"/>
            <c:bubble3D val="0"/>
            <c:spPr>
              <a:solidFill>
                <a:srgbClr val="9DB6D9"/>
              </a:solidFill>
            </c:spPr>
          </c:dPt>
          <c:dPt>
            <c:idx val="1"/>
            <c:bubble3D val="0"/>
            <c:spPr>
              <a:solidFill>
                <a:schemeClr val="bg1"/>
              </a:solidFill>
            </c:spPr>
          </c:dPt>
          <c:dLbls>
            <c:delete val="1"/>
          </c:dLbls>
          <c:cat>
            <c:strRef>
              <c:f>Feuil1!$A$2:$A$3</c:f>
              <c:strCache>
                <c:ptCount val="2"/>
                <c:pt idx="0">
                  <c:v>1er trim.</c:v>
                </c:pt>
                <c:pt idx="1">
                  <c:v>2e trim.</c:v>
                </c:pt>
              </c:strCache>
            </c:strRef>
          </c:cat>
          <c:val>
            <c:numRef>
              <c:f>Feuil1!$B$2:$B$3</c:f>
              <c:numCache>
                <c:formatCode>General</c:formatCode>
                <c:ptCount val="2"/>
                <c:pt idx="0">
                  <c:v>41</c:v>
                </c:pt>
                <c:pt idx="1">
                  <c:v>59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 b="1">
          <a:latin typeface="+mn-lt"/>
        </a:defRPr>
      </a:pPr>
      <a:endParaRPr lang="it-IT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Colonne1</c:v>
                </c:pt>
              </c:strCache>
            </c:strRef>
          </c:tx>
          <c:dPt>
            <c:idx val="0"/>
            <c:bubble3D val="0"/>
            <c:spPr>
              <a:solidFill>
                <a:srgbClr val="9DB6D9"/>
              </a:solidFill>
            </c:spPr>
          </c:dPt>
          <c:dPt>
            <c:idx val="1"/>
            <c:bubble3D val="0"/>
            <c:spPr>
              <a:solidFill>
                <a:schemeClr val="bg1"/>
              </a:solidFill>
            </c:spPr>
          </c:dPt>
          <c:cat>
            <c:strRef>
              <c:f>Feuil1!$A$2:$A$3</c:f>
              <c:strCache>
                <c:ptCount val="2"/>
                <c:pt idx="0">
                  <c:v>ST Confiance</c:v>
                </c:pt>
                <c:pt idx="1">
                  <c:v>2e trim.</c:v>
                </c:pt>
              </c:strCache>
            </c:strRef>
          </c:cat>
          <c:val>
            <c:numRef>
              <c:f>Feuil1!$B$2:$B$3</c:f>
              <c:numCache>
                <c:formatCode>General</c:formatCode>
                <c:ptCount val="2"/>
                <c:pt idx="0">
                  <c:v>26</c:v>
                </c:pt>
                <c:pt idx="1">
                  <c:v>74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Colonne1</c:v>
                </c:pt>
              </c:strCache>
            </c:strRef>
          </c:tx>
          <c:dPt>
            <c:idx val="0"/>
            <c:bubble3D val="0"/>
            <c:spPr>
              <a:solidFill>
                <a:srgbClr val="9DB6D9"/>
              </a:solidFill>
            </c:spPr>
          </c:dPt>
          <c:dPt>
            <c:idx val="1"/>
            <c:bubble3D val="0"/>
            <c:spPr>
              <a:solidFill>
                <a:schemeClr val="bg1"/>
              </a:solidFill>
            </c:spPr>
          </c:dPt>
          <c:cat>
            <c:strRef>
              <c:f>Feuil1!$A$2:$A$3</c:f>
              <c:strCache>
                <c:ptCount val="2"/>
                <c:pt idx="0">
                  <c:v>1er trim.</c:v>
                </c:pt>
                <c:pt idx="1">
                  <c:v>2e trim.</c:v>
                </c:pt>
              </c:strCache>
            </c:strRef>
          </c:cat>
          <c:val>
            <c:numRef>
              <c:f>Feuil1!$B$2:$B$3</c:f>
              <c:numCache>
                <c:formatCode>General</c:formatCode>
                <c:ptCount val="2"/>
                <c:pt idx="0">
                  <c:v>63</c:v>
                </c:pt>
                <c:pt idx="1">
                  <c:v>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Colonne1</c:v>
                </c:pt>
              </c:strCache>
            </c:strRef>
          </c:tx>
          <c:dPt>
            <c:idx val="0"/>
            <c:bubble3D val="0"/>
            <c:spPr>
              <a:solidFill>
                <a:srgbClr val="9DB6D9"/>
              </a:solidFill>
            </c:spPr>
          </c:dPt>
          <c:dPt>
            <c:idx val="1"/>
            <c:bubble3D val="0"/>
            <c:spPr>
              <a:solidFill>
                <a:schemeClr val="bg1"/>
              </a:solidFill>
            </c:spPr>
          </c:dPt>
          <c:cat>
            <c:strRef>
              <c:f>Feuil1!$A$2:$A$3</c:f>
              <c:strCache>
                <c:ptCount val="2"/>
                <c:pt idx="0">
                  <c:v>1er trim.</c:v>
                </c:pt>
                <c:pt idx="1">
                  <c:v>2e trim.</c:v>
                </c:pt>
              </c:strCache>
            </c:strRef>
          </c:cat>
          <c:val>
            <c:numRef>
              <c:f>Feuil1!$B$2:$B$3</c:f>
              <c:numCache>
                <c:formatCode>General</c:formatCode>
                <c:ptCount val="2"/>
                <c:pt idx="0">
                  <c:v>57</c:v>
                </c:pt>
                <c:pt idx="1">
                  <c:v>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Colonne1</c:v>
                </c:pt>
              </c:strCache>
            </c:strRef>
          </c:tx>
          <c:dPt>
            <c:idx val="0"/>
            <c:bubble3D val="0"/>
            <c:spPr>
              <a:solidFill>
                <a:srgbClr val="9DB6D9"/>
              </a:solidFill>
            </c:spPr>
          </c:dPt>
          <c:dPt>
            <c:idx val="1"/>
            <c:bubble3D val="0"/>
            <c:spPr>
              <a:solidFill>
                <a:schemeClr val="bg1"/>
              </a:solidFill>
            </c:spPr>
          </c:dPt>
          <c:cat>
            <c:strRef>
              <c:f>Feuil1!$A$2:$A$3</c:f>
              <c:strCache>
                <c:ptCount val="2"/>
                <c:pt idx="0">
                  <c:v>1er trim.</c:v>
                </c:pt>
                <c:pt idx="1">
                  <c:v>2e trim.</c:v>
                </c:pt>
              </c:strCache>
            </c:strRef>
          </c:cat>
          <c:val>
            <c:numRef>
              <c:f>Feuil1!$B$2:$B$3</c:f>
              <c:numCache>
                <c:formatCode>General</c:formatCode>
                <c:ptCount val="2"/>
                <c:pt idx="0">
                  <c:v>32</c:v>
                </c:pt>
                <c:pt idx="1">
                  <c:v>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Colonne1</c:v>
                </c:pt>
              </c:strCache>
            </c:strRef>
          </c:tx>
          <c:dPt>
            <c:idx val="0"/>
            <c:bubble3D val="0"/>
            <c:spPr>
              <a:solidFill>
                <a:srgbClr val="9DB6D9"/>
              </a:solidFill>
            </c:spPr>
          </c:dPt>
          <c:dPt>
            <c:idx val="1"/>
            <c:bubble3D val="0"/>
            <c:spPr>
              <a:solidFill>
                <a:schemeClr val="bg1"/>
              </a:solidFill>
            </c:spPr>
          </c:dPt>
          <c:cat>
            <c:strRef>
              <c:f>Feuil1!$A$2:$A$3</c:f>
              <c:strCache>
                <c:ptCount val="2"/>
                <c:pt idx="0">
                  <c:v>1er trim.</c:v>
                </c:pt>
                <c:pt idx="1">
                  <c:v>2e trim.</c:v>
                </c:pt>
              </c:strCache>
            </c:strRef>
          </c:cat>
          <c:val>
            <c:numRef>
              <c:f>Feuil1!$B$2:$B$3</c:f>
              <c:numCache>
                <c:formatCode>General</c:formatCode>
                <c:ptCount val="2"/>
                <c:pt idx="0">
                  <c:v>52</c:v>
                </c:pt>
                <c:pt idx="1">
                  <c:v>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889084996786601"/>
          <c:y val="9.3341541584933241E-2"/>
          <c:w val="0.78790191460993175"/>
          <c:h val="0.79789608912024179"/>
        </c:manualLayout>
      </c:layout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Colonne1</c:v>
                </c:pt>
              </c:strCache>
            </c:strRef>
          </c:tx>
          <c:spPr>
            <a:solidFill>
              <a:srgbClr val="FF0066"/>
            </a:solidFill>
          </c:spPr>
          <c:dPt>
            <c:idx val="0"/>
            <c:bubble3D val="0"/>
            <c:spPr>
              <a:solidFill>
                <a:srgbClr val="92D050"/>
              </a:solidFill>
            </c:spPr>
          </c:dPt>
          <c:dPt>
            <c:idx val="1"/>
            <c:bubble3D val="0"/>
            <c:spPr>
              <a:solidFill>
                <a:srgbClr val="E8D300"/>
              </a:solidFill>
            </c:spPr>
          </c:dPt>
          <c:dPt>
            <c:idx val="2"/>
            <c:bubble3D val="0"/>
            <c:spPr>
              <a:solidFill>
                <a:srgbClr val="C0504D"/>
              </a:solidFill>
            </c:spPr>
          </c:dPt>
          <c:dLbls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Feuil1!$A$2:$A$4</c:f>
              <c:strCache>
                <c:ptCount val="3"/>
                <c:pt idx="0">
                  <c:v>job</c:v>
                </c:pt>
                <c:pt idx="1">
                  <c:v>pay </c:v>
                </c:pt>
                <c:pt idx="2">
                  <c:v>time</c:v>
                </c:pt>
              </c:strCache>
            </c:strRef>
          </c:cat>
          <c:val>
            <c:numRef>
              <c:f>Feuil1!$B$2:$B$4</c:f>
              <c:numCache>
                <c:formatCode>General</c:formatCode>
                <c:ptCount val="3"/>
                <c:pt idx="0">
                  <c:v>30</c:v>
                </c:pt>
                <c:pt idx="1">
                  <c:v>49</c:v>
                </c:pt>
                <c:pt idx="2">
                  <c:v>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Colonne1</c:v>
                </c:pt>
              </c:strCache>
            </c:strRef>
          </c:tx>
          <c:dPt>
            <c:idx val="0"/>
            <c:bubble3D val="0"/>
            <c:spPr>
              <a:solidFill>
                <a:srgbClr val="9DB6D9"/>
              </a:solidFill>
            </c:spPr>
          </c:dPt>
          <c:dPt>
            <c:idx val="1"/>
            <c:bubble3D val="0"/>
            <c:spPr>
              <a:solidFill>
                <a:schemeClr val="bg1"/>
              </a:solidFill>
            </c:spPr>
          </c:dPt>
          <c:cat>
            <c:strRef>
              <c:f>Feuil1!$A$2:$A$3</c:f>
              <c:strCache>
                <c:ptCount val="2"/>
                <c:pt idx="0">
                  <c:v>1er trim.</c:v>
                </c:pt>
                <c:pt idx="1">
                  <c:v>2e trim.</c:v>
                </c:pt>
              </c:strCache>
            </c:strRef>
          </c:cat>
          <c:val>
            <c:numRef>
              <c:f>Feuil1!$B$2:$B$3</c:f>
              <c:numCache>
                <c:formatCode>General</c:formatCode>
                <c:ptCount val="2"/>
                <c:pt idx="0">
                  <c:v>58</c:v>
                </c:pt>
                <c:pt idx="1">
                  <c:v>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Colonne1</c:v>
                </c:pt>
              </c:strCache>
            </c:strRef>
          </c:tx>
          <c:dPt>
            <c:idx val="0"/>
            <c:bubble3D val="0"/>
            <c:spPr>
              <a:solidFill>
                <a:srgbClr val="9DB6D9"/>
              </a:solidFill>
            </c:spPr>
          </c:dPt>
          <c:dPt>
            <c:idx val="1"/>
            <c:bubble3D val="0"/>
            <c:spPr>
              <a:solidFill>
                <a:schemeClr val="bg1"/>
              </a:solidFill>
            </c:spPr>
          </c:dPt>
          <c:cat>
            <c:strRef>
              <c:f>Feuil1!$A$2:$A$3</c:f>
              <c:strCache>
                <c:ptCount val="2"/>
                <c:pt idx="0">
                  <c:v>1er trim.</c:v>
                </c:pt>
                <c:pt idx="1">
                  <c:v>2e trim.</c:v>
                </c:pt>
              </c:strCache>
            </c:strRef>
          </c:cat>
          <c:val>
            <c:numRef>
              <c:f>Feuil1!$B$2:$B$3</c:f>
              <c:numCache>
                <c:formatCode>General</c:formatCode>
                <c:ptCount val="2"/>
                <c:pt idx="0">
                  <c:v>31</c:v>
                </c:pt>
                <c:pt idx="1">
                  <c:v>69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Colonne1</c:v>
                </c:pt>
              </c:strCache>
            </c:strRef>
          </c:tx>
          <c:dPt>
            <c:idx val="0"/>
            <c:bubble3D val="0"/>
            <c:spPr>
              <a:solidFill>
                <a:srgbClr val="9DB6D9"/>
              </a:solidFill>
            </c:spPr>
          </c:dPt>
          <c:dPt>
            <c:idx val="1"/>
            <c:bubble3D val="0"/>
            <c:spPr>
              <a:solidFill>
                <a:schemeClr val="bg1"/>
              </a:solidFill>
            </c:spPr>
          </c:dPt>
          <c:dLbls>
            <c:delete val="1"/>
          </c:dLbls>
          <c:cat>
            <c:strRef>
              <c:f>Feuil1!$A$2:$A$3</c:f>
              <c:strCache>
                <c:ptCount val="2"/>
                <c:pt idx="0">
                  <c:v>1er trim.</c:v>
                </c:pt>
                <c:pt idx="1">
                  <c:v>2e trim.</c:v>
                </c:pt>
              </c:strCache>
            </c:strRef>
          </c:cat>
          <c:val>
            <c:numRef>
              <c:f>Feuil1!$B$2:$B$3</c:f>
              <c:numCache>
                <c:formatCode>General</c:formatCode>
                <c:ptCount val="2"/>
                <c:pt idx="0">
                  <c:v>46</c:v>
                </c:pt>
                <c:pt idx="1">
                  <c:v>54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 b="1">
          <a:latin typeface="+mn-lt"/>
        </a:defRPr>
      </a:pPr>
      <a:endParaRPr lang="it-IT"/>
    </a:p>
  </c:tx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Colonne1</c:v>
                </c:pt>
              </c:strCache>
            </c:strRef>
          </c:tx>
          <c:dPt>
            <c:idx val="0"/>
            <c:bubble3D val="0"/>
            <c:spPr>
              <a:solidFill>
                <a:srgbClr val="9DB6D9"/>
              </a:solidFill>
            </c:spPr>
          </c:dPt>
          <c:dPt>
            <c:idx val="1"/>
            <c:bubble3D val="0"/>
            <c:spPr>
              <a:solidFill>
                <a:schemeClr val="bg1"/>
              </a:solidFill>
            </c:spPr>
          </c:dPt>
          <c:cat>
            <c:strRef>
              <c:f>Feuil1!$A$2:$A$3</c:f>
              <c:strCache>
                <c:ptCount val="2"/>
                <c:pt idx="0">
                  <c:v>ST Confiance</c:v>
                </c:pt>
                <c:pt idx="1">
                  <c:v>2e trim.</c:v>
                </c:pt>
              </c:strCache>
            </c:strRef>
          </c:cat>
          <c:val>
            <c:numRef>
              <c:f>Feuil1!$B$2:$B$3</c:f>
              <c:numCache>
                <c:formatCode>General</c:formatCode>
                <c:ptCount val="2"/>
                <c:pt idx="0">
                  <c:v>62</c:v>
                </c:pt>
                <c:pt idx="1">
                  <c:v>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Colonne1</c:v>
                </c:pt>
              </c:strCache>
            </c:strRef>
          </c:tx>
          <c:dPt>
            <c:idx val="0"/>
            <c:bubble3D val="0"/>
            <c:spPr>
              <a:solidFill>
                <a:srgbClr val="9DB6D9"/>
              </a:solidFill>
            </c:spPr>
          </c:dPt>
          <c:dPt>
            <c:idx val="1"/>
            <c:bubble3D val="0"/>
            <c:spPr>
              <a:solidFill>
                <a:schemeClr val="bg1"/>
              </a:solidFill>
            </c:spPr>
          </c:dPt>
          <c:cat>
            <c:strRef>
              <c:f>Feuil1!$A$2:$A$3</c:f>
              <c:strCache>
                <c:ptCount val="2"/>
                <c:pt idx="0">
                  <c:v>1er trim.</c:v>
                </c:pt>
                <c:pt idx="1">
                  <c:v>2e trim.</c:v>
                </c:pt>
              </c:strCache>
            </c:strRef>
          </c:cat>
          <c:val>
            <c:numRef>
              <c:f>Feuil1!$B$2:$B$3</c:f>
              <c:numCache>
                <c:formatCode>General</c:formatCode>
                <c:ptCount val="2"/>
                <c:pt idx="0">
                  <c:v>78</c:v>
                </c:pt>
                <c:pt idx="1">
                  <c:v>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Colonne1</c:v>
                </c:pt>
              </c:strCache>
            </c:strRef>
          </c:tx>
          <c:dPt>
            <c:idx val="0"/>
            <c:bubble3D val="0"/>
            <c:spPr>
              <a:solidFill>
                <a:srgbClr val="9DB6D9"/>
              </a:solidFill>
            </c:spPr>
          </c:dPt>
          <c:dPt>
            <c:idx val="1"/>
            <c:bubble3D val="0"/>
            <c:spPr>
              <a:solidFill>
                <a:schemeClr val="bg1"/>
              </a:solidFill>
            </c:spPr>
          </c:dPt>
          <c:cat>
            <c:strRef>
              <c:f>Feuil1!$A$2:$A$3</c:f>
              <c:strCache>
                <c:ptCount val="2"/>
                <c:pt idx="0">
                  <c:v>1er trim.</c:v>
                </c:pt>
                <c:pt idx="1">
                  <c:v>2e trim.</c:v>
                </c:pt>
              </c:strCache>
            </c:strRef>
          </c:cat>
          <c:val>
            <c:numRef>
              <c:f>Feuil1!$B$2:$B$3</c:f>
              <c:numCache>
                <c:formatCode>General</c:formatCode>
                <c:ptCount val="2"/>
                <c:pt idx="0">
                  <c:v>66</c:v>
                </c:pt>
                <c:pt idx="1">
                  <c:v>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Colonne1</c:v>
                </c:pt>
              </c:strCache>
            </c:strRef>
          </c:tx>
          <c:dPt>
            <c:idx val="0"/>
            <c:bubble3D val="0"/>
            <c:spPr>
              <a:solidFill>
                <a:srgbClr val="9DB6D9"/>
              </a:solidFill>
            </c:spPr>
          </c:dPt>
          <c:dPt>
            <c:idx val="1"/>
            <c:bubble3D val="0"/>
            <c:spPr>
              <a:solidFill>
                <a:schemeClr val="bg1"/>
              </a:solidFill>
            </c:spPr>
          </c:dPt>
          <c:cat>
            <c:strRef>
              <c:f>Feuil1!$A$2:$A$3</c:f>
              <c:strCache>
                <c:ptCount val="2"/>
                <c:pt idx="0">
                  <c:v>1er trim.</c:v>
                </c:pt>
                <c:pt idx="1">
                  <c:v>2e trim.</c:v>
                </c:pt>
              </c:strCache>
            </c:strRef>
          </c:cat>
          <c:val>
            <c:numRef>
              <c:f>Feuil1!$B$2:$B$3</c:f>
              <c:numCache>
                <c:formatCode>General</c:formatCode>
                <c:ptCount val="2"/>
                <c:pt idx="0">
                  <c:v>49</c:v>
                </c:pt>
                <c:pt idx="1">
                  <c:v>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Colonne1</c:v>
                </c:pt>
              </c:strCache>
            </c:strRef>
          </c:tx>
          <c:dPt>
            <c:idx val="0"/>
            <c:bubble3D val="0"/>
            <c:spPr>
              <a:solidFill>
                <a:srgbClr val="9DB6D9"/>
              </a:solidFill>
            </c:spPr>
          </c:dPt>
          <c:dPt>
            <c:idx val="1"/>
            <c:bubble3D val="0"/>
            <c:spPr>
              <a:solidFill>
                <a:schemeClr val="bg1"/>
              </a:solidFill>
            </c:spPr>
          </c:dPt>
          <c:cat>
            <c:strRef>
              <c:f>Feuil1!$A$2:$A$3</c:f>
              <c:strCache>
                <c:ptCount val="2"/>
                <c:pt idx="0">
                  <c:v>1er trim.</c:v>
                </c:pt>
                <c:pt idx="1">
                  <c:v>2e trim.</c:v>
                </c:pt>
              </c:strCache>
            </c:strRef>
          </c:cat>
          <c:val>
            <c:numRef>
              <c:f>Feuil1!$B$2:$B$3</c:f>
              <c:numCache>
                <c:formatCode>General</c:formatCode>
                <c:ptCount val="2"/>
                <c:pt idx="0">
                  <c:v>67</c:v>
                </c:pt>
                <c:pt idx="1">
                  <c:v>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889084996786601"/>
          <c:y val="9.3341541584933241E-2"/>
          <c:w val="0.78790191460993175"/>
          <c:h val="0.79789608912024179"/>
        </c:manualLayout>
      </c:layout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Colonne1</c:v>
                </c:pt>
              </c:strCache>
            </c:strRef>
          </c:tx>
          <c:spPr>
            <a:solidFill>
              <a:srgbClr val="FF0066"/>
            </a:solidFill>
          </c:spPr>
          <c:dPt>
            <c:idx val="0"/>
            <c:bubble3D val="0"/>
            <c:spPr>
              <a:solidFill>
                <a:srgbClr val="92D050"/>
              </a:solidFill>
            </c:spPr>
          </c:dPt>
          <c:dPt>
            <c:idx val="1"/>
            <c:bubble3D val="0"/>
            <c:spPr>
              <a:solidFill>
                <a:srgbClr val="E8D300"/>
              </a:solidFill>
            </c:spPr>
          </c:dPt>
          <c:dPt>
            <c:idx val="2"/>
            <c:bubble3D val="0"/>
            <c:spPr>
              <a:solidFill>
                <a:srgbClr val="C0504D"/>
              </a:solidFill>
            </c:spPr>
          </c:dPt>
          <c:dLbls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Feuil1!$A$2:$A$4</c:f>
              <c:strCache>
                <c:ptCount val="3"/>
                <c:pt idx="0">
                  <c:v>job</c:v>
                </c:pt>
                <c:pt idx="1">
                  <c:v>pay </c:v>
                </c:pt>
                <c:pt idx="2">
                  <c:v>time</c:v>
                </c:pt>
              </c:strCache>
            </c:strRef>
          </c:cat>
          <c:val>
            <c:numRef>
              <c:f>Feuil1!$B$2:$B$4</c:f>
              <c:numCache>
                <c:formatCode>General</c:formatCode>
                <c:ptCount val="3"/>
                <c:pt idx="0">
                  <c:v>30</c:v>
                </c:pt>
                <c:pt idx="1">
                  <c:v>31</c:v>
                </c:pt>
                <c:pt idx="2">
                  <c:v>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Colonne1</c:v>
                </c:pt>
              </c:strCache>
            </c:strRef>
          </c:tx>
          <c:dPt>
            <c:idx val="0"/>
            <c:bubble3D val="0"/>
            <c:spPr>
              <a:solidFill>
                <a:srgbClr val="9DB6D9"/>
              </a:solidFill>
            </c:spPr>
          </c:dPt>
          <c:dPt>
            <c:idx val="1"/>
            <c:bubble3D val="0"/>
            <c:spPr>
              <a:solidFill>
                <a:schemeClr val="bg1"/>
              </a:solidFill>
            </c:spPr>
          </c:dPt>
          <c:cat>
            <c:strRef>
              <c:f>Feuil1!$A$2:$A$3</c:f>
              <c:strCache>
                <c:ptCount val="2"/>
                <c:pt idx="0">
                  <c:v>1er trim.</c:v>
                </c:pt>
                <c:pt idx="1">
                  <c:v>2e trim.</c:v>
                </c:pt>
              </c:strCache>
            </c:strRef>
          </c:cat>
          <c:val>
            <c:numRef>
              <c:f>Feuil1!$B$2:$B$3</c:f>
              <c:numCache>
                <c:formatCode>General</c:formatCode>
                <c:ptCount val="2"/>
                <c:pt idx="0">
                  <c:v>41</c:v>
                </c:pt>
                <c:pt idx="1">
                  <c:v>59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Colonne1</c:v>
                </c:pt>
              </c:strCache>
            </c:strRef>
          </c:tx>
          <c:dPt>
            <c:idx val="0"/>
            <c:bubble3D val="0"/>
            <c:spPr>
              <a:solidFill>
                <a:srgbClr val="9DB6D9"/>
              </a:solidFill>
            </c:spPr>
          </c:dPt>
          <c:dPt>
            <c:idx val="1"/>
            <c:bubble3D val="0"/>
            <c:spPr>
              <a:solidFill>
                <a:schemeClr val="bg1"/>
              </a:solidFill>
            </c:spPr>
          </c:dPt>
          <c:dLbls>
            <c:delete val="1"/>
          </c:dLbls>
          <c:cat>
            <c:strRef>
              <c:f>Feuil1!$A$2:$A$3</c:f>
              <c:strCache>
                <c:ptCount val="2"/>
                <c:pt idx="0">
                  <c:v>1er trim.</c:v>
                </c:pt>
                <c:pt idx="1">
                  <c:v>2e trim.</c:v>
                </c:pt>
              </c:strCache>
            </c:strRef>
          </c:cat>
          <c:val>
            <c:numRef>
              <c:f>Feuil1!$B$2:$B$3</c:f>
              <c:numCache>
                <c:formatCode>General</c:formatCode>
                <c:ptCount val="2"/>
                <c:pt idx="0">
                  <c:v>34</c:v>
                </c:pt>
                <c:pt idx="1">
                  <c:v>66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 b="1">
          <a:latin typeface="+mn-lt"/>
        </a:defRPr>
      </a:pPr>
      <a:endParaRPr lang="it-IT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Colonne1</c:v>
                </c:pt>
              </c:strCache>
            </c:strRef>
          </c:tx>
          <c:dPt>
            <c:idx val="0"/>
            <c:bubble3D val="0"/>
            <c:spPr>
              <a:solidFill>
                <a:srgbClr val="9DB6D9"/>
              </a:solidFill>
            </c:spPr>
          </c:dPt>
          <c:dPt>
            <c:idx val="1"/>
            <c:bubble3D val="0"/>
            <c:spPr>
              <a:solidFill>
                <a:schemeClr val="bg1"/>
              </a:solidFill>
            </c:spPr>
          </c:dPt>
          <c:cat>
            <c:strRef>
              <c:f>Feuil1!$A$2:$A$3</c:f>
              <c:strCache>
                <c:ptCount val="2"/>
                <c:pt idx="0">
                  <c:v>1er trim.</c:v>
                </c:pt>
                <c:pt idx="1">
                  <c:v>2e trim.</c:v>
                </c:pt>
              </c:strCache>
            </c:strRef>
          </c:cat>
          <c:val>
            <c:numRef>
              <c:f>Feuil1!$B$2:$B$3</c:f>
              <c:numCache>
                <c:formatCode>General</c:formatCode>
                <c:ptCount val="2"/>
                <c:pt idx="0">
                  <c:v>51</c:v>
                </c:pt>
                <c:pt idx="1">
                  <c:v>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Colonne1</c:v>
                </c:pt>
              </c:strCache>
            </c:strRef>
          </c:tx>
          <c:dPt>
            <c:idx val="0"/>
            <c:bubble3D val="0"/>
            <c:spPr>
              <a:solidFill>
                <a:srgbClr val="9DB6D9"/>
              </a:solidFill>
            </c:spPr>
          </c:dPt>
          <c:dPt>
            <c:idx val="1"/>
            <c:bubble3D val="0"/>
            <c:spPr>
              <a:solidFill>
                <a:schemeClr val="bg1"/>
              </a:solidFill>
            </c:spPr>
          </c:dPt>
          <c:cat>
            <c:strRef>
              <c:f>Feuil1!$A$2:$A$3</c:f>
              <c:strCache>
                <c:ptCount val="2"/>
                <c:pt idx="0">
                  <c:v>ST Confiance</c:v>
                </c:pt>
                <c:pt idx="1">
                  <c:v>2e trim.</c:v>
                </c:pt>
              </c:strCache>
            </c:strRef>
          </c:cat>
          <c:val>
            <c:numRef>
              <c:f>Feuil1!$B$2:$B$3</c:f>
              <c:numCache>
                <c:formatCode>General</c:formatCode>
                <c:ptCount val="2"/>
                <c:pt idx="0">
                  <c:v>23</c:v>
                </c:pt>
                <c:pt idx="1">
                  <c:v>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Colonne1</c:v>
                </c:pt>
              </c:strCache>
            </c:strRef>
          </c:tx>
          <c:dPt>
            <c:idx val="0"/>
            <c:bubble3D val="0"/>
            <c:spPr>
              <a:solidFill>
                <a:srgbClr val="9DB6D9"/>
              </a:solidFill>
            </c:spPr>
          </c:dPt>
          <c:dPt>
            <c:idx val="1"/>
            <c:bubble3D val="0"/>
            <c:spPr>
              <a:solidFill>
                <a:schemeClr val="bg1"/>
              </a:solidFill>
            </c:spPr>
          </c:dPt>
          <c:cat>
            <c:strRef>
              <c:f>Feuil1!$A$2:$A$3</c:f>
              <c:strCache>
                <c:ptCount val="2"/>
                <c:pt idx="0">
                  <c:v>1er trim.</c:v>
                </c:pt>
                <c:pt idx="1">
                  <c:v>2e trim.</c:v>
                </c:pt>
              </c:strCache>
            </c:strRef>
          </c:cat>
          <c:val>
            <c:numRef>
              <c:f>Feuil1!$B$2:$B$3</c:f>
              <c:numCache>
                <c:formatCode>General</c:formatCode>
                <c:ptCount val="2"/>
                <c:pt idx="0">
                  <c:v>67</c:v>
                </c:pt>
                <c:pt idx="1">
                  <c:v>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Colonne1</c:v>
                </c:pt>
              </c:strCache>
            </c:strRef>
          </c:tx>
          <c:dPt>
            <c:idx val="0"/>
            <c:bubble3D val="0"/>
            <c:spPr>
              <a:solidFill>
                <a:srgbClr val="9DB6D9"/>
              </a:solidFill>
            </c:spPr>
          </c:dPt>
          <c:dPt>
            <c:idx val="1"/>
            <c:bubble3D val="0"/>
            <c:spPr>
              <a:solidFill>
                <a:schemeClr val="bg1"/>
              </a:solidFill>
            </c:spPr>
          </c:dPt>
          <c:cat>
            <c:strRef>
              <c:f>Feuil1!$A$2:$A$3</c:f>
              <c:strCache>
                <c:ptCount val="2"/>
                <c:pt idx="0">
                  <c:v>1er trim.</c:v>
                </c:pt>
                <c:pt idx="1">
                  <c:v>2e trim.</c:v>
                </c:pt>
              </c:strCache>
            </c:strRef>
          </c:cat>
          <c:val>
            <c:numRef>
              <c:f>Feuil1!$B$2:$B$3</c:f>
              <c:numCache>
                <c:formatCode>General</c:formatCode>
                <c:ptCount val="2"/>
                <c:pt idx="0">
                  <c:v>67</c:v>
                </c:pt>
                <c:pt idx="1">
                  <c:v>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Colonne1</c:v>
                </c:pt>
              </c:strCache>
            </c:strRef>
          </c:tx>
          <c:dPt>
            <c:idx val="0"/>
            <c:bubble3D val="0"/>
            <c:spPr>
              <a:solidFill>
                <a:srgbClr val="9DB6D9"/>
              </a:solidFill>
            </c:spPr>
          </c:dPt>
          <c:dPt>
            <c:idx val="1"/>
            <c:bubble3D val="0"/>
            <c:spPr>
              <a:solidFill>
                <a:schemeClr val="bg1"/>
              </a:solidFill>
            </c:spPr>
          </c:dPt>
          <c:cat>
            <c:strRef>
              <c:f>Feuil1!$A$2:$A$3</c:f>
              <c:strCache>
                <c:ptCount val="2"/>
                <c:pt idx="0">
                  <c:v>1er trim.</c:v>
                </c:pt>
                <c:pt idx="1">
                  <c:v>2e trim.</c:v>
                </c:pt>
              </c:strCache>
            </c:strRef>
          </c:cat>
          <c:val>
            <c:numRef>
              <c:f>Feuil1!$B$2:$B$3</c:f>
              <c:numCache>
                <c:formatCode>General</c:formatCode>
                <c:ptCount val="2"/>
                <c:pt idx="0">
                  <c:v>26</c:v>
                </c:pt>
                <c:pt idx="1">
                  <c:v>74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Colonne1</c:v>
                </c:pt>
              </c:strCache>
            </c:strRef>
          </c:tx>
          <c:dPt>
            <c:idx val="0"/>
            <c:bubble3D val="0"/>
            <c:spPr>
              <a:solidFill>
                <a:srgbClr val="9DB6D9"/>
              </a:solidFill>
            </c:spPr>
          </c:dPt>
          <c:dPt>
            <c:idx val="1"/>
            <c:bubble3D val="0"/>
            <c:spPr>
              <a:solidFill>
                <a:schemeClr val="bg1"/>
              </a:solidFill>
            </c:spPr>
          </c:dPt>
          <c:cat>
            <c:strRef>
              <c:f>Feuil1!$A$2:$A$3</c:f>
              <c:strCache>
                <c:ptCount val="2"/>
                <c:pt idx="0">
                  <c:v>1er trim.</c:v>
                </c:pt>
                <c:pt idx="1">
                  <c:v>2e trim.</c:v>
                </c:pt>
              </c:strCache>
            </c:strRef>
          </c:cat>
          <c:val>
            <c:numRef>
              <c:f>Feuil1!$B$2:$B$3</c:f>
              <c:numCache>
                <c:formatCode>General</c:formatCode>
                <c:ptCount val="2"/>
                <c:pt idx="0">
                  <c:v>43</c:v>
                </c:pt>
                <c:pt idx="1">
                  <c:v>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889084996786601"/>
          <c:y val="9.3341541584933241E-2"/>
          <c:w val="0.78790191460993175"/>
          <c:h val="0.79789608912024179"/>
        </c:manualLayout>
      </c:layout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Colonne1</c:v>
                </c:pt>
              </c:strCache>
            </c:strRef>
          </c:tx>
          <c:spPr>
            <a:solidFill>
              <a:srgbClr val="FF0066"/>
            </a:solidFill>
          </c:spPr>
          <c:dPt>
            <c:idx val="0"/>
            <c:bubble3D val="0"/>
            <c:spPr>
              <a:solidFill>
                <a:srgbClr val="92D050"/>
              </a:solidFill>
            </c:spPr>
          </c:dPt>
          <c:dPt>
            <c:idx val="1"/>
            <c:bubble3D val="0"/>
            <c:spPr>
              <a:solidFill>
                <a:srgbClr val="E8D300"/>
              </a:solidFill>
            </c:spPr>
          </c:dPt>
          <c:dPt>
            <c:idx val="2"/>
            <c:bubble3D val="0"/>
            <c:spPr>
              <a:solidFill>
                <a:srgbClr val="C0504D"/>
              </a:solidFill>
            </c:spPr>
          </c:dPt>
          <c:dLbls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Feuil1!$A$2:$A$4</c:f>
              <c:strCache>
                <c:ptCount val="3"/>
                <c:pt idx="0">
                  <c:v>job</c:v>
                </c:pt>
                <c:pt idx="1">
                  <c:v>pay </c:v>
                </c:pt>
                <c:pt idx="2">
                  <c:v>time</c:v>
                </c:pt>
              </c:strCache>
            </c:strRef>
          </c:cat>
          <c:val>
            <c:numRef>
              <c:f>Feuil1!$B$2:$B$4</c:f>
              <c:numCache>
                <c:formatCode>General</c:formatCode>
                <c:ptCount val="3"/>
                <c:pt idx="0">
                  <c:v>47</c:v>
                </c:pt>
                <c:pt idx="1">
                  <c:v>32</c:v>
                </c:pt>
                <c:pt idx="2">
                  <c:v>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Colonne1</c:v>
                </c:pt>
              </c:strCache>
            </c:strRef>
          </c:tx>
          <c:dPt>
            <c:idx val="0"/>
            <c:bubble3D val="0"/>
            <c:spPr>
              <a:solidFill>
                <a:srgbClr val="9DB6D9"/>
              </a:solidFill>
            </c:spPr>
          </c:dPt>
          <c:dPt>
            <c:idx val="1"/>
            <c:bubble3D val="0"/>
            <c:spPr>
              <a:solidFill>
                <a:schemeClr val="bg1"/>
              </a:solidFill>
            </c:spPr>
          </c:dPt>
          <c:cat>
            <c:strRef>
              <c:f>Feuil1!$A$2:$A$3</c:f>
              <c:strCache>
                <c:ptCount val="2"/>
                <c:pt idx="0">
                  <c:v>1er trim.</c:v>
                </c:pt>
                <c:pt idx="1">
                  <c:v>2e trim.</c:v>
                </c:pt>
              </c:strCache>
            </c:strRef>
          </c:cat>
          <c:val>
            <c:numRef>
              <c:f>Feuil1!$B$2:$B$3</c:f>
              <c:numCache>
                <c:formatCode>General</c:formatCode>
                <c:ptCount val="2"/>
                <c:pt idx="0">
                  <c:v>21</c:v>
                </c:pt>
                <c:pt idx="1">
                  <c:v>79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Colonne1</c:v>
                </c:pt>
              </c:strCache>
            </c:strRef>
          </c:tx>
          <c:dPt>
            <c:idx val="0"/>
            <c:bubble3D val="0"/>
            <c:spPr>
              <a:solidFill>
                <a:srgbClr val="9DB6D9"/>
              </a:solidFill>
            </c:spPr>
          </c:dPt>
          <c:dPt>
            <c:idx val="1"/>
            <c:bubble3D val="0"/>
            <c:spPr>
              <a:solidFill>
                <a:schemeClr val="bg1"/>
              </a:solidFill>
            </c:spPr>
          </c:dPt>
          <c:dLbls>
            <c:delete val="1"/>
          </c:dLbls>
          <c:cat>
            <c:strRef>
              <c:f>Feuil1!$A$2:$A$3</c:f>
              <c:strCache>
                <c:ptCount val="2"/>
                <c:pt idx="0">
                  <c:v>1er trim.</c:v>
                </c:pt>
                <c:pt idx="1">
                  <c:v>2e trim.</c:v>
                </c:pt>
              </c:strCache>
            </c:strRef>
          </c:cat>
          <c:val>
            <c:numRef>
              <c:f>Feuil1!$B$2:$B$3</c:f>
              <c:numCache>
                <c:formatCode>General</c:formatCode>
                <c:ptCount val="2"/>
                <c:pt idx="0">
                  <c:v>63</c:v>
                </c:pt>
                <c:pt idx="1">
                  <c:v>37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 b="1">
          <a:latin typeface="+mn-lt"/>
        </a:defRPr>
      </a:pPr>
      <a:endParaRPr lang="it-IT"/>
    </a:p>
  </c:txPr>
  <c:externalData r:id="rId1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Colonne1</c:v>
                </c:pt>
              </c:strCache>
            </c:strRef>
          </c:tx>
          <c:dPt>
            <c:idx val="0"/>
            <c:bubble3D val="0"/>
            <c:spPr>
              <a:solidFill>
                <a:srgbClr val="9DB6D9"/>
              </a:solidFill>
            </c:spPr>
          </c:dPt>
          <c:dPt>
            <c:idx val="1"/>
            <c:bubble3D val="0"/>
            <c:spPr>
              <a:solidFill>
                <a:schemeClr val="bg1"/>
              </a:solidFill>
            </c:spPr>
          </c:dPt>
          <c:cat>
            <c:strRef>
              <c:f>Feuil1!$A$2:$A$3</c:f>
              <c:strCache>
                <c:ptCount val="2"/>
                <c:pt idx="0">
                  <c:v>ST Confiance</c:v>
                </c:pt>
                <c:pt idx="1">
                  <c:v>2e trim.</c:v>
                </c:pt>
              </c:strCache>
            </c:strRef>
          </c:cat>
          <c:val>
            <c:numRef>
              <c:f>Feuil1!$B$2:$B$3</c:f>
              <c:numCache>
                <c:formatCode>General</c:formatCode>
                <c:ptCount val="2"/>
                <c:pt idx="0">
                  <c:v>54</c:v>
                </c:pt>
                <c:pt idx="1">
                  <c:v>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Colonne1</c:v>
                </c:pt>
              </c:strCache>
            </c:strRef>
          </c:tx>
          <c:dPt>
            <c:idx val="0"/>
            <c:bubble3D val="0"/>
            <c:spPr>
              <a:solidFill>
                <a:srgbClr val="9DB6D9"/>
              </a:solidFill>
            </c:spPr>
          </c:dPt>
          <c:dPt>
            <c:idx val="1"/>
            <c:bubble3D val="0"/>
            <c:spPr>
              <a:solidFill>
                <a:schemeClr val="bg1"/>
              </a:solidFill>
            </c:spPr>
          </c:dPt>
          <c:cat>
            <c:strRef>
              <c:f>Feuil1!$A$2:$A$3</c:f>
              <c:strCache>
                <c:ptCount val="2"/>
                <c:pt idx="0">
                  <c:v>1er trim.</c:v>
                </c:pt>
                <c:pt idx="1">
                  <c:v>2e trim.</c:v>
                </c:pt>
              </c:strCache>
            </c:strRef>
          </c:cat>
          <c:val>
            <c:numRef>
              <c:f>Feuil1!$B$2:$B$3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Colonne1</c:v>
                </c:pt>
              </c:strCache>
            </c:strRef>
          </c:tx>
          <c:dPt>
            <c:idx val="0"/>
            <c:bubble3D val="0"/>
            <c:spPr>
              <a:solidFill>
                <a:srgbClr val="9DB6D9"/>
              </a:solidFill>
            </c:spPr>
          </c:dPt>
          <c:dPt>
            <c:idx val="1"/>
            <c:bubble3D val="0"/>
            <c:spPr>
              <a:solidFill>
                <a:schemeClr val="bg1"/>
              </a:solidFill>
            </c:spPr>
          </c:dPt>
          <c:cat>
            <c:strRef>
              <c:f>Feuil1!$A$2:$A$3</c:f>
              <c:strCache>
                <c:ptCount val="2"/>
                <c:pt idx="0">
                  <c:v>1er trim.</c:v>
                </c:pt>
                <c:pt idx="1">
                  <c:v>2e trim.</c:v>
                </c:pt>
              </c:strCache>
            </c:strRef>
          </c:cat>
          <c:val>
            <c:numRef>
              <c:f>Feuil1!$B$2:$B$3</c:f>
              <c:numCache>
                <c:formatCode>General</c:formatCode>
                <c:ptCount val="2"/>
                <c:pt idx="0">
                  <c:v>65</c:v>
                </c:pt>
                <c:pt idx="1">
                  <c:v>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Colonne1</c:v>
                </c:pt>
              </c:strCache>
            </c:strRef>
          </c:tx>
          <c:dPt>
            <c:idx val="0"/>
            <c:bubble3D val="0"/>
            <c:spPr>
              <a:solidFill>
                <a:srgbClr val="9DB6D9"/>
              </a:solidFill>
            </c:spPr>
          </c:dPt>
          <c:dPt>
            <c:idx val="1"/>
            <c:bubble3D val="0"/>
            <c:spPr>
              <a:solidFill>
                <a:schemeClr val="bg1"/>
              </a:solidFill>
            </c:spPr>
          </c:dPt>
          <c:cat>
            <c:strRef>
              <c:f>Feuil1!$A$2:$A$3</c:f>
              <c:strCache>
                <c:ptCount val="2"/>
                <c:pt idx="0">
                  <c:v>1er trim.</c:v>
                </c:pt>
                <c:pt idx="1">
                  <c:v>2e trim.</c:v>
                </c:pt>
              </c:strCache>
            </c:strRef>
          </c:cat>
          <c:val>
            <c:numRef>
              <c:f>Feuil1!$B$2:$B$3</c:f>
              <c:numCache>
                <c:formatCode>General</c:formatCode>
                <c:ptCount val="2"/>
                <c:pt idx="0">
                  <c:v>72</c:v>
                </c:pt>
                <c:pt idx="1">
                  <c:v>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Colonne1</c:v>
                </c:pt>
              </c:strCache>
            </c:strRef>
          </c:tx>
          <c:dPt>
            <c:idx val="0"/>
            <c:bubble3D val="0"/>
            <c:spPr>
              <a:solidFill>
                <a:srgbClr val="9DB6D9"/>
              </a:solidFill>
            </c:spPr>
          </c:dPt>
          <c:dPt>
            <c:idx val="1"/>
            <c:bubble3D val="0"/>
            <c:spPr>
              <a:solidFill>
                <a:schemeClr val="bg1"/>
              </a:solidFill>
            </c:spPr>
          </c:dPt>
          <c:cat>
            <c:strRef>
              <c:f>Feuil1!$A$2:$A$3</c:f>
              <c:strCache>
                <c:ptCount val="2"/>
                <c:pt idx="0">
                  <c:v>1er trim.</c:v>
                </c:pt>
                <c:pt idx="1">
                  <c:v>2e trim.</c:v>
                </c:pt>
              </c:strCache>
            </c:strRef>
          </c:cat>
          <c:val>
            <c:numRef>
              <c:f>Feuil1!$B$2:$B$3</c:f>
              <c:numCache>
                <c:formatCode>General</c:formatCode>
                <c:ptCount val="2"/>
                <c:pt idx="0">
                  <c:v>41</c:v>
                </c:pt>
                <c:pt idx="1">
                  <c:v>59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Colonne1</c:v>
                </c:pt>
              </c:strCache>
            </c:strRef>
          </c:tx>
          <c:dPt>
            <c:idx val="0"/>
            <c:bubble3D val="0"/>
            <c:spPr>
              <a:solidFill>
                <a:srgbClr val="9DB6D9"/>
              </a:solidFill>
            </c:spPr>
          </c:dPt>
          <c:dPt>
            <c:idx val="1"/>
            <c:bubble3D val="0"/>
            <c:spPr>
              <a:solidFill>
                <a:schemeClr val="bg1"/>
              </a:solidFill>
            </c:spPr>
          </c:dPt>
          <c:cat>
            <c:strRef>
              <c:f>Feuil1!$A$2:$A$3</c:f>
              <c:strCache>
                <c:ptCount val="2"/>
                <c:pt idx="0">
                  <c:v>1er trim.</c:v>
                </c:pt>
                <c:pt idx="1">
                  <c:v>2e trim.</c:v>
                </c:pt>
              </c:strCache>
            </c:strRef>
          </c:cat>
          <c:val>
            <c:numRef>
              <c:f>Feuil1!$B$2:$B$3</c:f>
              <c:numCache>
                <c:formatCode>General</c:formatCode>
                <c:ptCount val="2"/>
                <c:pt idx="0">
                  <c:v>64</c:v>
                </c:pt>
                <c:pt idx="1">
                  <c:v>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889084996786601"/>
          <c:y val="9.3341541584933241E-2"/>
          <c:w val="0.78790191460993175"/>
          <c:h val="0.79789608912024179"/>
        </c:manualLayout>
      </c:layout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Colonne1</c:v>
                </c:pt>
              </c:strCache>
            </c:strRef>
          </c:tx>
          <c:spPr>
            <a:solidFill>
              <a:srgbClr val="FF0066"/>
            </a:solidFill>
          </c:spPr>
          <c:dPt>
            <c:idx val="0"/>
            <c:bubble3D val="0"/>
            <c:spPr>
              <a:solidFill>
                <a:srgbClr val="92D050"/>
              </a:solidFill>
            </c:spPr>
          </c:dPt>
          <c:dPt>
            <c:idx val="1"/>
            <c:bubble3D val="0"/>
            <c:spPr>
              <a:solidFill>
                <a:srgbClr val="E8D300"/>
              </a:solidFill>
            </c:spPr>
          </c:dPt>
          <c:dPt>
            <c:idx val="2"/>
            <c:bubble3D val="0"/>
            <c:spPr>
              <a:solidFill>
                <a:srgbClr val="C0504D"/>
              </a:solidFill>
            </c:spPr>
          </c:dPt>
          <c:dLbls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Feuil1!$A$2:$A$4</c:f>
              <c:strCache>
                <c:ptCount val="3"/>
                <c:pt idx="0">
                  <c:v>job</c:v>
                </c:pt>
                <c:pt idx="1">
                  <c:v>pay </c:v>
                </c:pt>
                <c:pt idx="2">
                  <c:v>time</c:v>
                </c:pt>
              </c:strCache>
            </c:strRef>
          </c:cat>
          <c:val>
            <c:numRef>
              <c:f>Feuil1!$B$2:$B$4</c:f>
              <c:numCache>
                <c:formatCode>General</c:formatCode>
                <c:ptCount val="3"/>
                <c:pt idx="0">
                  <c:v>47</c:v>
                </c:pt>
                <c:pt idx="1">
                  <c:v>21</c:v>
                </c:pt>
                <c:pt idx="2">
                  <c:v>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Colonne1</c:v>
                </c:pt>
              </c:strCache>
            </c:strRef>
          </c:tx>
          <c:dPt>
            <c:idx val="0"/>
            <c:bubble3D val="0"/>
            <c:spPr>
              <a:solidFill>
                <a:srgbClr val="9DB6D9"/>
              </a:solidFill>
            </c:spPr>
          </c:dPt>
          <c:dPt>
            <c:idx val="1"/>
            <c:bubble3D val="0"/>
            <c:spPr>
              <a:solidFill>
                <a:schemeClr val="bg1"/>
              </a:solidFill>
            </c:spPr>
          </c:dPt>
          <c:cat>
            <c:strRef>
              <c:f>Feuil1!$A$2:$A$3</c:f>
              <c:strCache>
                <c:ptCount val="2"/>
                <c:pt idx="0">
                  <c:v>1er trim.</c:v>
                </c:pt>
                <c:pt idx="1">
                  <c:v>2e trim.</c:v>
                </c:pt>
              </c:strCache>
            </c:strRef>
          </c:cat>
          <c:val>
            <c:numRef>
              <c:f>Feuil1!$B$2:$B$3</c:f>
              <c:numCache>
                <c:formatCode>General</c:formatCode>
                <c:ptCount val="2"/>
                <c:pt idx="0">
                  <c:v>38</c:v>
                </c:pt>
                <c:pt idx="1">
                  <c:v>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Colonne1</c:v>
                </c:pt>
              </c:strCache>
            </c:strRef>
          </c:tx>
          <c:dPt>
            <c:idx val="0"/>
            <c:bubble3D val="0"/>
            <c:spPr>
              <a:solidFill>
                <a:srgbClr val="9DB6D9"/>
              </a:solidFill>
            </c:spPr>
          </c:dPt>
          <c:dPt>
            <c:idx val="1"/>
            <c:bubble3D val="0"/>
            <c:spPr>
              <a:solidFill>
                <a:schemeClr val="bg1"/>
              </a:solidFill>
            </c:spPr>
          </c:dPt>
          <c:dLbls>
            <c:delete val="1"/>
          </c:dLbls>
          <c:cat>
            <c:strRef>
              <c:f>Feuil1!$A$2:$A$3</c:f>
              <c:strCache>
                <c:ptCount val="2"/>
                <c:pt idx="0">
                  <c:v>1er trim.</c:v>
                </c:pt>
                <c:pt idx="1">
                  <c:v>2e trim.</c:v>
                </c:pt>
              </c:strCache>
            </c:strRef>
          </c:cat>
          <c:val>
            <c:numRef>
              <c:f>Feuil1!$B$2:$B$3</c:f>
              <c:numCache>
                <c:formatCode>General</c:formatCode>
                <c:ptCount val="2"/>
                <c:pt idx="0">
                  <c:v>22</c:v>
                </c:pt>
                <c:pt idx="1">
                  <c:v>78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 b="1">
          <a:latin typeface="+mn-lt"/>
        </a:defRPr>
      </a:pPr>
      <a:endParaRPr lang="it-IT"/>
    </a:p>
  </c:txPr>
  <c:externalData r:id="rId1">
    <c:autoUpdate val="0"/>
  </c:externalData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Colonne1</c:v>
                </c:pt>
              </c:strCache>
            </c:strRef>
          </c:tx>
          <c:dPt>
            <c:idx val="0"/>
            <c:bubble3D val="0"/>
            <c:spPr>
              <a:solidFill>
                <a:srgbClr val="9DB6D9"/>
              </a:solidFill>
            </c:spPr>
          </c:dPt>
          <c:dPt>
            <c:idx val="1"/>
            <c:bubble3D val="0"/>
            <c:spPr>
              <a:solidFill>
                <a:schemeClr val="bg1"/>
              </a:solidFill>
            </c:spPr>
          </c:dPt>
          <c:cat>
            <c:strRef>
              <c:f>Feuil1!$A$2:$A$3</c:f>
              <c:strCache>
                <c:ptCount val="2"/>
                <c:pt idx="0">
                  <c:v>ST Confiance</c:v>
                </c:pt>
                <c:pt idx="1">
                  <c:v>2e trim.</c:v>
                </c:pt>
              </c:strCache>
            </c:strRef>
          </c:cat>
          <c:val>
            <c:numRef>
              <c:f>Feuil1!$B$2:$B$3</c:f>
              <c:numCache>
                <c:formatCode>General</c:formatCode>
                <c:ptCount val="2"/>
                <c:pt idx="0">
                  <c:v>26</c:v>
                </c:pt>
                <c:pt idx="1">
                  <c:v>74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Colonne1</c:v>
                </c:pt>
              </c:strCache>
            </c:strRef>
          </c:tx>
          <c:dPt>
            <c:idx val="0"/>
            <c:bubble3D val="0"/>
            <c:spPr>
              <a:solidFill>
                <a:srgbClr val="9DB6D9"/>
              </a:solidFill>
            </c:spPr>
          </c:dPt>
          <c:dPt>
            <c:idx val="1"/>
            <c:bubble3D val="0"/>
            <c:spPr>
              <a:solidFill>
                <a:schemeClr val="bg1"/>
              </a:solidFill>
            </c:spPr>
          </c:dPt>
          <c:cat>
            <c:strRef>
              <c:f>Feuil1!$A$2:$A$3</c:f>
              <c:strCache>
                <c:ptCount val="2"/>
                <c:pt idx="0">
                  <c:v>1er trim.</c:v>
                </c:pt>
                <c:pt idx="1">
                  <c:v>2e trim.</c:v>
                </c:pt>
              </c:strCache>
            </c:strRef>
          </c:cat>
          <c:val>
            <c:numRef>
              <c:f>Feuil1!$B$2:$B$3</c:f>
              <c:numCache>
                <c:formatCode>General</c:formatCode>
                <c:ptCount val="2"/>
                <c:pt idx="0">
                  <c:v>61</c:v>
                </c:pt>
                <c:pt idx="1">
                  <c:v>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6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Colonne1</c:v>
                </c:pt>
              </c:strCache>
            </c:strRef>
          </c:tx>
          <c:dPt>
            <c:idx val="0"/>
            <c:bubble3D val="0"/>
            <c:spPr>
              <a:solidFill>
                <a:srgbClr val="9DB6D9"/>
              </a:solidFill>
            </c:spPr>
          </c:dPt>
          <c:dPt>
            <c:idx val="1"/>
            <c:bubble3D val="0"/>
            <c:spPr>
              <a:solidFill>
                <a:schemeClr val="bg1"/>
              </a:solidFill>
            </c:spPr>
          </c:dPt>
          <c:cat>
            <c:strRef>
              <c:f>Feuil1!$A$2:$A$3</c:f>
              <c:strCache>
                <c:ptCount val="2"/>
                <c:pt idx="0">
                  <c:v>1er trim.</c:v>
                </c:pt>
                <c:pt idx="1">
                  <c:v>2e trim.</c:v>
                </c:pt>
              </c:strCache>
            </c:strRef>
          </c:cat>
          <c:val>
            <c:numRef>
              <c:f>Feuil1!$B$2:$B$3</c:f>
              <c:numCache>
                <c:formatCode>General</c:formatCode>
                <c:ptCount val="2"/>
                <c:pt idx="0">
                  <c:v>52</c:v>
                </c:pt>
                <c:pt idx="1">
                  <c:v>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6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Colonne1</c:v>
                </c:pt>
              </c:strCache>
            </c:strRef>
          </c:tx>
          <c:dPt>
            <c:idx val="0"/>
            <c:bubble3D val="0"/>
            <c:spPr>
              <a:solidFill>
                <a:srgbClr val="9DB6D9"/>
              </a:solidFill>
            </c:spPr>
          </c:dPt>
          <c:dPt>
            <c:idx val="1"/>
            <c:bubble3D val="0"/>
            <c:spPr>
              <a:solidFill>
                <a:schemeClr val="bg1"/>
              </a:solidFill>
            </c:spPr>
          </c:dPt>
          <c:cat>
            <c:strRef>
              <c:f>Feuil1!$A$2:$A$3</c:f>
              <c:strCache>
                <c:ptCount val="2"/>
                <c:pt idx="0">
                  <c:v>1er trim.</c:v>
                </c:pt>
                <c:pt idx="1">
                  <c:v>2e trim.</c:v>
                </c:pt>
              </c:strCache>
            </c:strRef>
          </c:cat>
          <c:val>
            <c:numRef>
              <c:f>Feuil1!$B$2:$B$3</c:f>
              <c:numCache>
                <c:formatCode>General</c:formatCode>
                <c:ptCount val="2"/>
                <c:pt idx="0">
                  <c:v>27</c:v>
                </c:pt>
                <c:pt idx="1">
                  <c:v>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889084996786601"/>
          <c:y val="9.3341541584933241E-2"/>
          <c:w val="0.78790191460993175"/>
          <c:h val="0.79789608912024179"/>
        </c:manualLayout>
      </c:layout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Colonne1</c:v>
                </c:pt>
              </c:strCache>
            </c:strRef>
          </c:tx>
          <c:spPr>
            <a:solidFill>
              <a:srgbClr val="FF0066"/>
            </a:solidFill>
          </c:spPr>
          <c:dPt>
            <c:idx val="0"/>
            <c:bubble3D val="0"/>
            <c:spPr>
              <a:solidFill>
                <a:srgbClr val="92D050"/>
              </a:solidFill>
            </c:spPr>
          </c:dPt>
          <c:dPt>
            <c:idx val="1"/>
            <c:bubble3D val="0"/>
            <c:spPr>
              <a:solidFill>
                <a:srgbClr val="E8D300"/>
              </a:solidFill>
            </c:spPr>
          </c:dPt>
          <c:dPt>
            <c:idx val="2"/>
            <c:bubble3D val="0"/>
            <c:spPr>
              <a:solidFill>
                <a:srgbClr val="C0504D"/>
              </a:solidFill>
            </c:spPr>
          </c:dPt>
          <c:dLbls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Feuil1!$A$2:$A$4</c:f>
              <c:strCache>
                <c:ptCount val="3"/>
                <c:pt idx="0">
                  <c:v>job</c:v>
                </c:pt>
                <c:pt idx="1">
                  <c:v>pay </c:v>
                </c:pt>
                <c:pt idx="2">
                  <c:v>time</c:v>
                </c:pt>
              </c:strCache>
            </c:strRef>
          </c:cat>
          <c:val>
            <c:numRef>
              <c:f>Feuil1!$B$2:$B$4</c:f>
              <c:numCache>
                <c:formatCode>General</c:formatCode>
                <c:ptCount val="3"/>
                <c:pt idx="0">
                  <c:v>32</c:v>
                </c:pt>
                <c:pt idx="1">
                  <c:v>37</c:v>
                </c:pt>
                <c:pt idx="2">
                  <c:v>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7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Colonne1</c:v>
                </c:pt>
              </c:strCache>
            </c:strRef>
          </c:tx>
          <c:dPt>
            <c:idx val="0"/>
            <c:bubble3D val="0"/>
            <c:spPr>
              <a:solidFill>
                <a:srgbClr val="9DB6D9"/>
              </a:solidFill>
            </c:spPr>
          </c:dPt>
          <c:dPt>
            <c:idx val="1"/>
            <c:bubble3D val="0"/>
            <c:spPr>
              <a:solidFill>
                <a:schemeClr val="bg1"/>
              </a:solidFill>
            </c:spPr>
          </c:dPt>
          <c:cat>
            <c:strRef>
              <c:f>Feuil1!$A$2:$A$3</c:f>
              <c:strCache>
                <c:ptCount val="2"/>
                <c:pt idx="0">
                  <c:v>1er trim.</c:v>
                </c:pt>
                <c:pt idx="1">
                  <c:v>2e trim.</c:v>
                </c:pt>
              </c:strCache>
            </c:strRef>
          </c:cat>
          <c:val>
            <c:numRef>
              <c:f>Feuil1!$B$2:$B$3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7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889084996786601"/>
          <c:y val="9.3341541584933241E-2"/>
          <c:w val="0.78790191460993175"/>
          <c:h val="0.79789608912024179"/>
        </c:manualLayout>
      </c:layout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Colonne1</c:v>
                </c:pt>
              </c:strCache>
            </c:strRef>
          </c:tx>
          <c:spPr>
            <a:solidFill>
              <a:srgbClr val="FF0066"/>
            </a:solidFill>
          </c:spPr>
          <c:dPt>
            <c:idx val="0"/>
            <c:bubble3D val="0"/>
            <c:spPr>
              <a:solidFill>
                <a:srgbClr val="92D050"/>
              </a:solidFill>
            </c:spPr>
          </c:dPt>
          <c:dPt>
            <c:idx val="1"/>
            <c:bubble3D val="0"/>
            <c:spPr>
              <a:solidFill>
                <a:srgbClr val="E8D300"/>
              </a:solidFill>
            </c:spPr>
          </c:dPt>
          <c:dPt>
            <c:idx val="2"/>
            <c:bubble3D val="0"/>
            <c:spPr>
              <a:solidFill>
                <a:srgbClr val="C0504D"/>
              </a:solidFill>
            </c:spPr>
          </c:dPt>
          <c:dLbls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Feuil1!$A$2:$A$4</c:f>
              <c:strCache>
                <c:ptCount val="3"/>
                <c:pt idx="0">
                  <c:v>job</c:v>
                </c:pt>
                <c:pt idx="1">
                  <c:v>pay </c:v>
                </c:pt>
                <c:pt idx="2">
                  <c:v>time</c:v>
                </c:pt>
              </c:strCache>
            </c:strRef>
          </c:cat>
          <c:val>
            <c:numRef>
              <c:f>Feuil1!$B$2:$B$4</c:f>
              <c:numCache>
                <c:formatCode>General</c:formatCode>
                <c:ptCount val="3"/>
                <c:pt idx="0">
                  <c:v>18</c:v>
                </c:pt>
                <c:pt idx="1">
                  <c:v>58</c:v>
                </c:pt>
                <c:pt idx="2">
                  <c:v>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7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Colonne1</c:v>
                </c:pt>
              </c:strCache>
            </c:strRef>
          </c:tx>
          <c:dPt>
            <c:idx val="0"/>
            <c:bubble3D val="0"/>
            <c:spPr>
              <a:solidFill>
                <a:srgbClr val="9DB6D9"/>
              </a:solidFill>
            </c:spPr>
          </c:dPt>
          <c:dPt>
            <c:idx val="1"/>
            <c:bubble3D val="0"/>
            <c:spPr>
              <a:solidFill>
                <a:schemeClr val="bg1"/>
              </a:solidFill>
            </c:spPr>
          </c:dPt>
          <c:cat>
            <c:strRef>
              <c:f>Feuil1!$A$2:$A$3</c:f>
              <c:strCache>
                <c:ptCount val="2"/>
                <c:pt idx="0">
                  <c:v>1er trim.</c:v>
                </c:pt>
                <c:pt idx="1">
                  <c:v>2e trim.</c:v>
                </c:pt>
              </c:strCache>
            </c:strRef>
          </c:cat>
          <c:val>
            <c:numRef>
              <c:f>Feuil1!$B$2:$B$3</c:f>
              <c:numCache>
                <c:formatCode>General</c:formatCode>
                <c:ptCount val="2"/>
                <c:pt idx="0">
                  <c:v>46</c:v>
                </c:pt>
                <c:pt idx="1">
                  <c:v>54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7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Colonne1</c:v>
                </c:pt>
              </c:strCache>
            </c:strRef>
          </c:tx>
          <c:dPt>
            <c:idx val="0"/>
            <c:bubble3D val="0"/>
            <c:spPr>
              <a:solidFill>
                <a:srgbClr val="9DB6D9"/>
              </a:solidFill>
            </c:spPr>
          </c:dPt>
          <c:dPt>
            <c:idx val="1"/>
            <c:bubble3D val="0"/>
            <c:spPr>
              <a:solidFill>
                <a:schemeClr val="bg1"/>
              </a:solidFill>
            </c:spPr>
          </c:dPt>
          <c:dLbls>
            <c:delete val="1"/>
          </c:dLbls>
          <c:cat>
            <c:strRef>
              <c:f>Feuil1!$A$2:$A$3</c:f>
              <c:strCache>
                <c:ptCount val="2"/>
                <c:pt idx="0">
                  <c:v>1er trim.</c:v>
                </c:pt>
                <c:pt idx="1">
                  <c:v>2e trim.</c:v>
                </c:pt>
              </c:strCache>
            </c:strRef>
          </c:cat>
          <c:val>
            <c:numRef>
              <c:f>Feuil1!$B$2:$B$3</c:f>
              <c:numCache>
                <c:formatCode>General</c:formatCode>
                <c:ptCount val="2"/>
                <c:pt idx="0">
                  <c:v>31</c:v>
                </c:pt>
                <c:pt idx="1">
                  <c:v>69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 b="1">
          <a:latin typeface="+mn-lt"/>
        </a:defRPr>
      </a:pPr>
      <a:endParaRPr lang="it-IT"/>
    </a:p>
  </c:txPr>
  <c:externalData r:id="rId1">
    <c:autoUpdate val="0"/>
  </c:externalData>
</c:chartSpace>
</file>

<file path=ppt/charts/chart7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Colonne1</c:v>
                </c:pt>
              </c:strCache>
            </c:strRef>
          </c:tx>
          <c:dPt>
            <c:idx val="0"/>
            <c:bubble3D val="0"/>
            <c:spPr>
              <a:solidFill>
                <a:srgbClr val="9DB6D9"/>
              </a:solidFill>
            </c:spPr>
          </c:dPt>
          <c:dPt>
            <c:idx val="1"/>
            <c:bubble3D val="0"/>
            <c:spPr>
              <a:solidFill>
                <a:schemeClr val="bg1"/>
              </a:solidFill>
            </c:spPr>
          </c:dPt>
          <c:cat>
            <c:strRef>
              <c:f>Feuil1!$A$2:$A$3</c:f>
              <c:strCache>
                <c:ptCount val="2"/>
                <c:pt idx="0">
                  <c:v>ST Confiance</c:v>
                </c:pt>
                <c:pt idx="1">
                  <c:v>2e trim.</c:v>
                </c:pt>
              </c:strCache>
            </c:strRef>
          </c:cat>
          <c:val>
            <c:numRef>
              <c:f>Feuil1!$B$2:$B$3</c:f>
              <c:numCache>
                <c:formatCode>General</c:formatCode>
                <c:ptCount val="2"/>
                <c:pt idx="0">
                  <c:v>34</c:v>
                </c:pt>
                <c:pt idx="1">
                  <c:v>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7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Colonne1</c:v>
                </c:pt>
              </c:strCache>
            </c:strRef>
          </c:tx>
          <c:dPt>
            <c:idx val="0"/>
            <c:bubble3D val="0"/>
            <c:spPr>
              <a:solidFill>
                <a:srgbClr val="9DB6D9"/>
              </a:solidFill>
            </c:spPr>
          </c:dPt>
          <c:dPt>
            <c:idx val="1"/>
            <c:bubble3D val="0"/>
            <c:spPr>
              <a:solidFill>
                <a:schemeClr val="bg1"/>
              </a:solidFill>
            </c:spPr>
          </c:dPt>
          <c:cat>
            <c:strRef>
              <c:f>Feuil1!$A$2:$A$3</c:f>
              <c:strCache>
                <c:ptCount val="2"/>
                <c:pt idx="0">
                  <c:v>1er trim.</c:v>
                </c:pt>
                <c:pt idx="1">
                  <c:v>2e trim.</c:v>
                </c:pt>
              </c:strCache>
            </c:strRef>
          </c:cat>
          <c:val>
            <c:numRef>
              <c:f>Feuil1!$B$2:$B$3</c:f>
              <c:numCache>
                <c:formatCode>General</c:formatCode>
                <c:ptCount val="2"/>
                <c:pt idx="0">
                  <c:v>74</c:v>
                </c:pt>
                <c:pt idx="1">
                  <c:v>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7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Colonne1</c:v>
                </c:pt>
              </c:strCache>
            </c:strRef>
          </c:tx>
          <c:dPt>
            <c:idx val="0"/>
            <c:bubble3D val="0"/>
            <c:spPr>
              <a:solidFill>
                <a:srgbClr val="9DB6D9"/>
              </a:solidFill>
            </c:spPr>
          </c:dPt>
          <c:dPt>
            <c:idx val="1"/>
            <c:bubble3D val="0"/>
            <c:spPr>
              <a:solidFill>
                <a:schemeClr val="bg1"/>
              </a:solidFill>
            </c:spPr>
          </c:dPt>
          <c:cat>
            <c:strRef>
              <c:f>Feuil1!$A$2:$A$3</c:f>
              <c:strCache>
                <c:ptCount val="2"/>
                <c:pt idx="0">
                  <c:v>1er trim.</c:v>
                </c:pt>
                <c:pt idx="1">
                  <c:v>2e trim.</c:v>
                </c:pt>
              </c:strCache>
            </c:strRef>
          </c:cat>
          <c:val>
            <c:numRef>
              <c:f>Feuil1!$B$2:$B$3</c:f>
              <c:numCache>
                <c:formatCode>General</c:formatCode>
                <c:ptCount val="2"/>
                <c:pt idx="0">
                  <c:v>51</c:v>
                </c:pt>
                <c:pt idx="1">
                  <c:v>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7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Colonne1</c:v>
                </c:pt>
              </c:strCache>
            </c:strRef>
          </c:tx>
          <c:dPt>
            <c:idx val="0"/>
            <c:bubble3D val="0"/>
            <c:spPr>
              <a:solidFill>
                <a:srgbClr val="9DB6D9"/>
              </a:solidFill>
            </c:spPr>
          </c:dPt>
          <c:dPt>
            <c:idx val="1"/>
            <c:bubble3D val="0"/>
            <c:spPr>
              <a:solidFill>
                <a:schemeClr val="bg1"/>
              </a:solidFill>
            </c:spPr>
          </c:dPt>
          <c:cat>
            <c:strRef>
              <c:f>Feuil1!$A$2:$A$3</c:f>
              <c:strCache>
                <c:ptCount val="2"/>
                <c:pt idx="0">
                  <c:v>1er trim.</c:v>
                </c:pt>
                <c:pt idx="1">
                  <c:v>2e trim.</c:v>
                </c:pt>
              </c:strCache>
            </c:strRef>
          </c:cat>
          <c:val>
            <c:numRef>
              <c:f>Feuil1!$B$2:$B$3</c:f>
              <c:numCache>
                <c:formatCode>General</c:formatCode>
                <c:ptCount val="2"/>
                <c:pt idx="0">
                  <c:v>39</c:v>
                </c:pt>
                <c:pt idx="1">
                  <c:v>61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7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Colonne1</c:v>
                </c:pt>
              </c:strCache>
            </c:strRef>
          </c:tx>
          <c:dPt>
            <c:idx val="0"/>
            <c:bubble3D val="0"/>
            <c:spPr>
              <a:solidFill>
                <a:srgbClr val="9DB6D9"/>
              </a:solidFill>
            </c:spPr>
          </c:dPt>
          <c:dPt>
            <c:idx val="1"/>
            <c:bubble3D val="0"/>
            <c:spPr>
              <a:solidFill>
                <a:schemeClr val="bg1"/>
              </a:solidFill>
            </c:spPr>
          </c:dPt>
          <c:cat>
            <c:strRef>
              <c:f>Feuil1!$A$2:$A$3</c:f>
              <c:strCache>
                <c:ptCount val="2"/>
                <c:pt idx="0">
                  <c:v>1er trim.</c:v>
                </c:pt>
                <c:pt idx="1">
                  <c:v>2e trim.</c:v>
                </c:pt>
              </c:strCache>
            </c:strRef>
          </c:cat>
          <c:val>
            <c:numRef>
              <c:f>Feuil1!$B$2:$B$3</c:f>
              <c:numCache>
                <c:formatCode>General</c:formatCode>
                <c:ptCount val="2"/>
                <c:pt idx="0">
                  <c:v>48</c:v>
                </c:pt>
                <c:pt idx="1">
                  <c:v>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7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889084996786601"/>
          <c:y val="9.3341541584933241E-2"/>
          <c:w val="0.78790191460993175"/>
          <c:h val="0.79789608912024179"/>
        </c:manualLayout>
      </c:layout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Colonne1</c:v>
                </c:pt>
              </c:strCache>
            </c:strRef>
          </c:tx>
          <c:spPr>
            <a:solidFill>
              <a:srgbClr val="FF0066"/>
            </a:solidFill>
          </c:spPr>
          <c:dPt>
            <c:idx val="0"/>
            <c:bubble3D val="0"/>
            <c:spPr>
              <a:solidFill>
                <a:srgbClr val="92D050"/>
              </a:solidFill>
            </c:spPr>
          </c:dPt>
          <c:dPt>
            <c:idx val="1"/>
            <c:bubble3D val="0"/>
            <c:spPr>
              <a:solidFill>
                <a:srgbClr val="E8D300"/>
              </a:solidFill>
            </c:spPr>
          </c:dPt>
          <c:dPt>
            <c:idx val="2"/>
            <c:bubble3D val="0"/>
            <c:spPr>
              <a:solidFill>
                <a:srgbClr val="C0504D"/>
              </a:solidFill>
            </c:spPr>
          </c:dPt>
          <c:dLbls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Feuil1!$A$2:$A$4</c:f>
              <c:strCache>
                <c:ptCount val="3"/>
                <c:pt idx="0">
                  <c:v>job</c:v>
                </c:pt>
                <c:pt idx="1">
                  <c:v>pay </c:v>
                </c:pt>
                <c:pt idx="2">
                  <c:v>time</c:v>
                </c:pt>
              </c:strCache>
            </c:strRef>
          </c:cat>
          <c:val>
            <c:numRef>
              <c:f>Feuil1!$B$2:$B$4</c:f>
              <c:numCache>
                <c:formatCode>General</c:formatCode>
                <c:ptCount val="3"/>
                <c:pt idx="0">
                  <c:v>39</c:v>
                </c:pt>
                <c:pt idx="1">
                  <c:v>41</c:v>
                </c:pt>
                <c:pt idx="2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Colonne1</c:v>
                </c:pt>
              </c:strCache>
            </c:strRef>
          </c:tx>
          <c:dPt>
            <c:idx val="0"/>
            <c:bubble3D val="0"/>
            <c:spPr>
              <a:solidFill>
                <a:srgbClr val="9DB6D9"/>
              </a:solidFill>
            </c:spPr>
          </c:dPt>
          <c:dPt>
            <c:idx val="1"/>
            <c:bubble3D val="0"/>
            <c:spPr>
              <a:solidFill>
                <a:schemeClr val="bg1"/>
              </a:solidFill>
            </c:spPr>
          </c:dPt>
          <c:cat>
            <c:strRef>
              <c:f>Feuil1!$A$2:$A$3</c:f>
              <c:strCache>
                <c:ptCount val="2"/>
                <c:pt idx="0">
                  <c:v>1er trim.</c:v>
                </c:pt>
                <c:pt idx="1">
                  <c:v>2e trim.</c:v>
                </c:pt>
              </c:strCache>
            </c:strRef>
          </c:cat>
          <c:val>
            <c:numRef>
              <c:f>Feuil1!$B$2:$B$3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8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Colonne1</c:v>
                </c:pt>
              </c:strCache>
            </c:strRef>
          </c:tx>
          <c:dPt>
            <c:idx val="0"/>
            <c:bubble3D val="0"/>
            <c:spPr>
              <a:solidFill>
                <a:srgbClr val="9DB6D9"/>
              </a:solidFill>
            </c:spPr>
          </c:dPt>
          <c:dPt>
            <c:idx val="1"/>
            <c:bubble3D val="0"/>
            <c:spPr>
              <a:solidFill>
                <a:schemeClr val="bg1"/>
              </a:solidFill>
            </c:spPr>
          </c:dPt>
          <c:cat>
            <c:strRef>
              <c:f>Feuil1!$A$2:$A$3</c:f>
              <c:strCache>
                <c:ptCount val="2"/>
                <c:pt idx="0">
                  <c:v>1er trim.</c:v>
                </c:pt>
                <c:pt idx="1">
                  <c:v>2e trim.</c:v>
                </c:pt>
              </c:strCache>
            </c:strRef>
          </c:cat>
          <c:val>
            <c:numRef>
              <c:f>Feuil1!$B$2:$B$3</c:f>
              <c:numCache>
                <c:formatCode>General</c:formatCode>
                <c:ptCount val="2"/>
                <c:pt idx="0">
                  <c:v>43</c:v>
                </c:pt>
                <c:pt idx="1">
                  <c:v>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8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Colonne1</c:v>
                </c:pt>
              </c:strCache>
            </c:strRef>
          </c:tx>
          <c:dPt>
            <c:idx val="0"/>
            <c:bubble3D val="0"/>
            <c:spPr>
              <a:solidFill>
                <a:srgbClr val="9DB6D9"/>
              </a:solidFill>
            </c:spPr>
          </c:dPt>
          <c:dPt>
            <c:idx val="1"/>
            <c:bubble3D val="0"/>
            <c:spPr>
              <a:solidFill>
                <a:schemeClr val="bg1"/>
              </a:solidFill>
            </c:spPr>
          </c:dPt>
          <c:dLbls>
            <c:delete val="1"/>
          </c:dLbls>
          <c:cat>
            <c:strRef>
              <c:f>Feuil1!$A$2:$A$3</c:f>
              <c:strCache>
                <c:ptCount val="2"/>
                <c:pt idx="0">
                  <c:v>1er trim.</c:v>
                </c:pt>
                <c:pt idx="1">
                  <c:v>2e trim.</c:v>
                </c:pt>
              </c:strCache>
            </c:strRef>
          </c:cat>
          <c:val>
            <c:numRef>
              <c:f>Feuil1!$B$2:$B$3</c:f>
              <c:numCache>
                <c:formatCode>General</c:formatCode>
                <c:ptCount val="2"/>
                <c:pt idx="0">
                  <c:v>41</c:v>
                </c:pt>
                <c:pt idx="1">
                  <c:v>59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 b="1">
          <a:latin typeface="+mn-lt"/>
        </a:defRPr>
      </a:pPr>
      <a:endParaRPr lang="it-IT"/>
    </a:p>
  </c:txPr>
  <c:externalData r:id="rId1">
    <c:autoUpdate val="0"/>
  </c:externalData>
</c:chartSpace>
</file>

<file path=ppt/charts/chart8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Colonne1</c:v>
                </c:pt>
              </c:strCache>
            </c:strRef>
          </c:tx>
          <c:dPt>
            <c:idx val="0"/>
            <c:bubble3D val="0"/>
            <c:spPr>
              <a:solidFill>
                <a:srgbClr val="9DB6D9"/>
              </a:solidFill>
            </c:spPr>
          </c:dPt>
          <c:dPt>
            <c:idx val="1"/>
            <c:bubble3D val="0"/>
            <c:spPr>
              <a:solidFill>
                <a:schemeClr val="bg1"/>
              </a:solidFill>
            </c:spPr>
          </c:dPt>
          <c:cat>
            <c:strRef>
              <c:f>Feuil1!$A$2:$A$3</c:f>
              <c:strCache>
                <c:ptCount val="2"/>
                <c:pt idx="0">
                  <c:v>ST Confiance</c:v>
                </c:pt>
                <c:pt idx="1">
                  <c:v>2e trim.</c:v>
                </c:pt>
              </c:strCache>
            </c:strRef>
          </c:cat>
          <c:val>
            <c:numRef>
              <c:f>Feuil1!$B$2:$B$3</c:f>
              <c:numCache>
                <c:formatCode>General</c:formatCode>
                <c:ptCount val="2"/>
                <c:pt idx="0">
                  <c:v>29</c:v>
                </c:pt>
                <c:pt idx="1">
                  <c:v>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8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Colonne1</c:v>
                </c:pt>
              </c:strCache>
            </c:strRef>
          </c:tx>
          <c:dPt>
            <c:idx val="0"/>
            <c:bubble3D val="0"/>
            <c:spPr>
              <a:solidFill>
                <a:srgbClr val="9DB6D9"/>
              </a:solidFill>
            </c:spPr>
          </c:dPt>
          <c:dPt>
            <c:idx val="1"/>
            <c:bubble3D val="0"/>
            <c:spPr>
              <a:solidFill>
                <a:schemeClr val="bg1"/>
              </a:solidFill>
            </c:spPr>
          </c:dPt>
          <c:cat>
            <c:strRef>
              <c:f>Feuil1!$A$2:$A$3</c:f>
              <c:strCache>
                <c:ptCount val="2"/>
                <c:pt idx="0">
                  <c:v>1er trim.</c:v>
                </c:pt>
                <c:pt idx="1">
                  <c:v>2e trim.</c:v>
                </c:pt>
              </c:strCache>
            </c:strRef>
          </c:cat>
          <c:val>
            <c:numRef>
              <c:f>Feuil1!$B$2:$B$3</c:f>
              <c:numCache>
                <c:formatCode>General</c:formatCode>
                <c:ptCount val="2"/>
                <c:pt idx="0">
                  <c:v>70</c:v>
                </c:pt>
                <c:pt idx="1">
                  <c:v>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8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Colonne1</c:v>
                </c:pt>
              </c:strCache>
            </c:strRef>
          </c:tx>
          <c:dPt>
            <c:idx val="0"/>
            <c:bubble3D val="0"/>
            <c:spPr>
              <a:solidFill>
                <a:srgbClr val="9DB6D9"/>
              </a:solidFill>
            </c:spPr>
          </c:dPt>
          <c:dPt>
            <c:idx val="1"/>
            <c:bubble3D val="0"/>
            <c:spPr>
              <a:solidFill>
                <a:schemeClr val="bg1"/>
              </a:solidFill>
            </c:spPr>
          </c:dPt>
          <c:cat>
            <c:strRef>
              <c:f>Feuil1!$A$2:$A$3</c:f>
              <c:strCache>
                <c:ptCount val="2"/>
                <c:pt idx="0">
                  <c:v>1er trim.</c:v>
                </c:pt>
                <c:pt idx="1">
                  <c:v>2e trim.</c:v>
                </c:pt>
              </c:strCache>
            </c:strRef>
          </c:cat>
          <c:val>
            <c:numRef>
              <c:f>Feuil1!$B$2:$B$3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8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Colonne1</c:v>
                </c:pt>
              </c:strCache>
            </c:strRef>
          </c:tx>
          <c:dPt>
            <c:idx val="0"/>
            <c:bubble3D val="0"/>
            <c:spPr>
              <a:solidFill>
                <a:srgbClr val="9DB6D9"/>
              </a:solidFill>
            </c:spPr>
          </c:dPt>
          <c:dPt>
            <c:idx val="1"/>
            <c:bubble3D val="0"/>
            <c:spPr>
              <a:solidFill>
                <a:schemeClr val="bg1"/>
              </a:solidFill>
            </c:spPr>
          </c:dPt>
          <c:cat>
            <c:strRef>
              <c:f>Feuil1!$A$2:$A$3</c:f>
              <c:strCache>
                <c:ptCount val="2"/>
                <c:pt idx="0">
                  <c:v>1er trim.</c:v>
                </c:pt>
                <c:pt idx="1">
                  <c:v>2e trim.</c:v>
                </c:pt>
              </c:strCache>
            </c:strRef>
          </c:cat>
          <c:val>
            <c:numRef>
              <c:f>Feuil1!$B$2:$B$3</c:f>
              <c:numCache>
                <c:formatCode>General</c:formatCode>
                <c:ptCount val="2"/>
                <c:pt idx="0">
                  <c:v>30</c:v>
                </c:pt>
                <c:pt idx="1">
                  <c:v>70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8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Colonne1</c:v>
                </c:pt>
              </c:strCache>
            </c:strRef>
          </c:tx>
          <c:dPt>
            <c:idx val="0"/>
            <c:bubble3D val="0"/>
            <c:spPr>
              <a:solidFill>
                <a:srgbClr val="9DB6D9"/>
              </a:solidFill>
            </c:spPr>
          </c:dPt>
          <c:dPt>
            <c:idx val="1"/>
            <c:bubble3D val="0"/>
            <c:spPr>
              <a:solidFill>
                <a:schemeClr val="bg1"/>
              </a:solidFill>
            </c:spPr>
          </c:dPt>
          <c:cat>
            <c:strRef>
              <c:f>Feuil1!$A$2:$A$3</c:f>
              <c:strCache>
                <c:ptCount val="2"/>
                <c:pt idx="0">
                  <c:v>1er trim.</c:v>
                </c:pt>
                <c:pt idx="1">
                  <c:v>2e trim.</c:v>
                </c:pt>
              </c:strCache>
            </c:strRef>
          </c:cat>
          <c:val>
            <c:numRef>
              <c:f>Feuil1!$B$2:$B$3</c:f>
              <c:numCache>
                <c:formatCode>General</c:formatCode>
                <c:ptCount val="2"/>
                <c:pt idx="0">
                  <c:v>57</c:v>
                </c:pt>
                <c:pt idx="1">
                  <c:v>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8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889084996786601"/>
          <c:y val="9.3341541584933241E-2"/>
          <c:w val="0.78790191460993175"/>
          <c:h val="0.79789608912024179"/>
        </c:manualLayout>
      </c:layout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Colonne1</c:v>
                </c:pt>
              </c:strCache>
            </c:strRef>
          </c:tx>
          <c:spPr>
            <a:solidFill>
              <a:srgbClr val="FF0066"/>
            </a:solidFill>
          </c:spPr>
          <c:dPt>
            <c:idx val="0"/>
            <c:bubble3D val="0"/>
            <c:spPr>
              <a:solidFill>
                <a:srgbClr val="92D050"/>
              </a:solidFill>
            </c:spPr>
          </c:dPt>
          <c:dPt>
            <c:idx val="1"/>
            <c:bubble3D val="0"/>
            <c:spPr>
              <a:solidFill>
                <a:srgbClr val="E8D300"/>
              </a:solidFill>
            </c:spPr>
          </c:dPt>
          <c:dPt>
            <c:idx val="2"/>
            <c:bubble3D val="0"/>
            <c:spPr>
              <a:solidFill>
                <a:srgbClr val="C0504D"/>
              </a:solidFill>
            </c:spPr>
          </c:dPt>
          <c:dLbls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Feuil1!$A$2:$A$4</c:f>
              <c:strCache>
                <c:ptCount val="3"/>
                <c:pt idx="0">
                  <c:v>job</c:v>
                </c:pt>
                <c:pt idx="1">
                  <c:v>pay </c:v>
                </c:pt>
                <c:pt idx="2">
                  <c:v>time</c:v>
                </c:pt>
              </c:strCache>
            </c:strRef>
          </c:cat>
          <c:val>
            <c:numRef>
              <c:f>Feuil1!$B$2:$B$4</c:f>
              <c:numCache>
                <c:formatCode>General</c:formatCode>
                <c:ptCount val="3"/>
                <c:pt idx="0">
                  <c:v>44</c:v>
                </c:pt>
                <c:pt idx="1">
                  <c:v>31</c:v>
                </c:pt>
                <c:pt idx="2">
                  <c:v>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8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Colonne1</c:v>
                </c:pt>
              </c:strCache>
            </c:strRef>
          </c:tx>
          <c:dPt>
            <c:idx val="0"/>
            <c:bubble3D val="0"/>
            <c:spPr>
              <a:solidFill>
                <a:srgbClr val="9DB6D9"/>
              </a:solidFill>
            </c:spPr>
          </c:dPt>
          <c:dPt>
            <c:idx val="1"/>
            <c:bubble3D val="0"/>
            <c:spPr>
              <a:solidFill>
                <a:schemeClr val="bg1"/>
              </a:solidFill>
            </c:spPr>
          </c:dPt>
          <c:cat>
            <c:strRef>
              <c:f>Feuil1!$A$2:$A$3</c:f>
              <c:strCache>
                <c:ptCount val="2"/>
                <c:pt idx="0">
                  <c:v>1er trim.</c:v>
                </c:pt>
                <c:pt idx="1">
                  <c:v>2e trim.</c:v>
                </c:pt>
              </c:strCache>
            </c:strRef>
          </c:cat>
          <c:val>
            <c:numRef>
              <c:f>Feuil1!$B$2:$B$3</c:f>
              <c:numCache>
                <c:formatCode>General</c:formatCode>
                <c:ptCount val="2"/>
                <c:pt idx="0">
                  <c:v>26</c:v>
                </c:pt>
                <c:pt idx="1">
                  <c:v>74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8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Colonne1</c:v>
                </c:pt>
              </c:strCache>
            </c:strRef>
          </c:tx>
          <c:dPt>
            <c:idx val="0"/>
            <c:bubble3D val="0"/>
            <c:spPr>
              <a:solidFill>
                <a:srgbClr val="9DB6D9"/>
              </a:solidFill>
            </c:spPr>
          </c:dPt>
          <c:dPt>
            <c:idx val="1"/>
            <c:bubble3D val="0"/>
            <c:spPr>
              <a:solidFill>
                <a:schemeClr val="bg1"/>
              </a:solidFill>
            </c:spPr>
          </c:dPt>
          <c:dLbls>
            <c:delete val="1"/>
          </c:dLbls>
          <c:cat>
            <c:strRef>
              <c:f>Feuil1!$A$2:$A$3</c:f>
              <c:strCache>
                <c:ptCount val="2"/>
                <c:pt idx="0">
                  <c:v>1er trim.</c:v>
                </c:pt>
                <c:pt idx="1">
                  <c:v>2e trim.</c:v>
                </c:pt>
              </c:strCache>
            </c:strRef>
          </c:cat>
          <c:val>
            <c:numRef>
              <c:f>Feuil1!$B$2:$B$3</c:f>
              <c:numCache>
                <c:formatCode>General</c:formatCode>
                <c:ptCount val="2"/>
                <c:pt idx="0">
                  <c:v>44</c:v>
                </c:pt>
                <c:pt idx="1">
                  <c:v>56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 b="1">
          <a:latin typeface="+mn-lt"/>
        </a:defRPr>
      </a:pPr>
      <a:endParaRPr lang="it-IT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Colonne1</c:v>
                </c:pt>
              </c:strCache>
            </c:strRef>
          </c:tx>
          <c:dPt>
            <c:idx val="0"/>
            <c:bubble3D val="0"/>
            <c:spPr>
              <a:solidFill>
                <a:srgbClr val="9DB6D9"/>
              </a:solidFill>
            </c:spPr>
          </c:dPt>
          <c:dPt>
            <c:idx val="1"/>
            <c:bubble3D val="0"/>
            <c:spPr>
              <a:solidFill>
                <a:schemeClr val="bg1"/>
              </a:solidFill>
            </c:spPr>
          </c:dPt>
          <c:dLbls>
            <c:delete val="1"/>
          </c:dLbls>
          <c:cat>
            <c:strRef>
              <c:f>Feuil1!$A$2:$A$3</c:f>
              <c:strCache>
                <c:ptCount val="2"/>
                <c:pt idx="0">
                  <c:v>1er trim.</c:v>
                </c:pt>
                <c:pt idx="1">
                  <c:v>2e trim.</c:v>
                </c:pt>
              </c:strCache>
            </c:strRef>
          </c:cat>
          <c:val>
            <c:numRef>
              <c:f>Feuil1!$B$2:$B$3</c:f>
              <c:numCache>
                <c:formatCode>General</c:formatCode>
                <c:ptCount val="2"/>
                <c:pt idx="0">
                  <c:v>49</c:v>
                </c:pt>
                <c:pt idx="1">
                  <c:v>51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 b="1">
          <a:latin typeface="+mn-lt"/>
        </a:defRPr>
      </a:pPr>
      <a:endParaRPr lang="it-IT"/>
    </a:p>
  </c:txPr>
  <c:externalData r:id="rId1">
    <c:autoUpdate val="0"/>
  </c:externalData>
</c:chartSpace>
</file>

<file path=ppt/charts/chart9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Colonne1</c:v>
                </c:pt>
              </c:strCache>
            </c:strRef>
          </c:tx>
          <c:dPt>
            <c:idx val="0"/>
            <c:bubble3D val="0"/>
            <c:spPr>
              <a:solidFill>
                <a:srgbClr val="9DB6D9"/>
              </a:solidFill>
            </c:spPr>
          </c:dPt>
          <c:dPt>
            <c:idx val="1"/>
            <c:bubble3D val="0"/>
            <c:spPr>
              <a:solidFill>
                <a:schemeClr val="bg1"/>
              </a:solidFill>
            </c:spPr>
          </c:dPt>
          <c:cat>
            <c:strRef>
              <c:f>Feuil1!$A$2:$A$3</c:f>
              <c:strCache>
                <c:ptCount val="2"/>
                <c:pt idx="0">
                  <c:v>ST Confiance</c:v>
                </c:pt>
                <c:pt idx="1">
                  <c:v>2e trim.</c:v>
                </c:pt>
              </c:strCache>
            </c:strRef>
          </c:cat>
          <c:val>
            <c:numRef>
              <c:f>Feuil1!$B$2:$B$3</c:f>
              <c:numCache>
                <c:formatCode>General</c:formatCode>
                <c:ptCount val="2"/>
                <c:pt idx="0">
                  <c:v>55</c:v>
                </c:pt>
                <c:pt idx="1">
                  <c:v>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9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Colonne1</c:v>
                </c:pt>
              </c:strCache>
            </c:strRef>
          </c:tx>
          <c:dPt>
            <c:idx val="0"/>
            <c:bubble3D val="0"/>
            <c:spPr>
              <a:solidFill>
                <a:srgbClr val="9DB6D9"/>
              </a:solidFill>
            </c:spPr>
          </c:dPt>
          <c:dPt>
            <c:idx val="1"/>
            <c:bubble3D val="0"/>
            <c:spPr>
              <a:solidFill>
                <a:schemeClr val="bg1"/>
              </a:solidFill>
            </c:spPr>
          </c:dPt>
          <c:cat>
            <c:strRef>
              <c:f>Feuil1!$A$2:$A$3</c:f>
              <c:strCache>
                <c:ptCount val="2"/>
                <c:pt idx="0">
                  <c:v>1er trim.</c:v>
                </c:pt>
                <c:pt idx="1">
                  <c:v>2e trim.</c:v>
                </c:pt>
              </c:strCache>
            </c:strRef>
          </c:cat>
          <c:val>
            <c:numRef>
              <c:f>Feuil1!$B$2:$B$3</c:f>
              <c:numCache>
                <c:formatCode>General</c:formatCode>
                <c:ptCount val="2"/>
                <c:pt idx="0">
                  <c:v>70</c:v>
                </c:pt>
                <c:pt idx="1">
                  <c:v>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9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Colonne1</c:v>
                </c:pt>
              </c:strCache>
            </c:strRef>
          </c:tx>
          <c:dPt>
            <c:idx val="0"/>
            <c:bubble3D val="0"/>
            <c:spPr>
              <a:solidFill>
                <a:srgbClr val="9DB6D9"/>
              </a:solidFill>
            </c:spPr>
          </c:dPt>
          <c:dPt>
            <c:idx val="1"/>
            <c:bubble3D val="0"/>
            <c:spPr>
              <a:solidFill>
                <a:schemeClr val="bg1"/>
              </a:solidFill>
            </c:spPr>
          </c:dPt>
          <c:cat>
            <c:strRef>
              <c:f>Feuil1!$A$2:$A$3</c:f>
              <c:strCache>
                <c:ptCount val="2"/>
                <c:pt idx="0">
                  <c:v>1er trim.</c:v>
                </c:pt>
                <c:pt idx="1">
                  <c:v>2e trim.</c:v>
                </c:pt>
              </c:strCache>
            </c:strRef>
          </c:cat>
          <c:val>
            <c:numRef>
              <c:f>Feuil1!$B$2:$B$3</c:f>
              <c:numCache>
                <c:formatCode>General</c:formatCode>
                <c:ptCount val="2"/>
                <c:pt idx="0">
                  <c:v>70</c:v>
                </c:pt>
                <c:pt idx="1">
                  <c:v>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9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Colonne1</c:v>
                </c:pt>
              </c:strCache>
            </c:strRef>
          </c:tx>
          <c:dPt>
            <c:idx val="0"/>
            <c:bubble3D val="0"/>
            <c:spPr>
              <a:solidFill>
                <a:srgbClr val="9DB6D9"/>
              </a:solidFill>
            </c:spPr>
          </c:dPt>
          <c:dPt>
            <c:idx val="1"/>
            <c:bubble3D val="0"/>
            <c:spPr>
              <a:solidFill>
                <a:schemeClr val="bg1"/>
              </a:solidFill>
            </c:spPr>
          </c:dPt>
          <c:cat>
            <c:strRef>
              <c:f>Feuil1!$A$2:$A$3</c:f>
              <c:strCache>
                <c:ptCount val="2"/>
                <c:pt idx="0">
                  <c:v>1er trim.</c:v>
                </c:pt>
                <c:pt idx="1">
                  <c:v>2e trim.</c:v>
                </c:pt>
              </c:strCache>
            </c:strRef>
          </c:cat>
          <c:val>
            <c:numRef>
              <c:f>Feuil1!$B$2:$B$3</c:f>
              <c:numCache>
                <c:formatCode>General</c:formatCode>
                <c:ptCount val="2"/>
                <c:pt idx="0">
                  <c:v>46</c:v>
                </c:pt>
                <c:pt idx="1">
                  <c:v>54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9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Colonne1</c:v>
                </c:pt>
              </c:strCache>
            </c:strRef>
          </c:tx>
          <c:dPt>
            <c:idx val="0"/>
            <c:bubble3D val="0"/>
            <c:spPr>
              <a:solidFill>
                <a:srgbClr val="9DB6D9"/>
              </a:solidFill>
            </c:spPr>
          </c:dPt>
          <c:dPt>
            <c:idx val="1"/>
            <c:bubble3D val="0"/>
            <c:spPr>
              <a:solidFill>
                <a:schemeClr val="bg1"/>
              </a:solidFill>
            </c:spPr>
          </c:dPt>
          <c:cat>
            <c:strRef>
              <c:f>Feuil1!$A$2:$A$3</c:f>
              <c:strCache>
                <c:ptCount val="2"/>
                <c:pt idx="0">
                  <c:v>1er trim.</c:v>
                </c:pt>
                <c:pt idx="1">
                  <c:v>2e trim.</c:v>
                </c:pt>
              </c:strCache>
            </c:strRef>
          </c:cat>
          <c:val>
            <c:numRef>
              <c:f>Feuil1!$B$2:$B$3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9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889084996786601"/>
          <c:y val="9.3341541584933241E-2"/>
          <c:w val="0.78790191460993175"/>
          <c:h val="0.79789608912024179"/>
        </c:manualLayout>
      </c:layout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Colonne1</c:v>
                </c:pt>
              </c:strCache>
            </c:strRef>
          </c:tx>
          <c:spPr>
            <a:solidFill>
              <a:srgbClr val="FF0066"/>
            </a:solidFill>
          </c:spPr>
          <c:dPt>
            <c:idx val="0"/>
            <c:bubble3D val="0"/>
            <c:spPr>
              <a:solidFill>
                <a:srgbClr val="92D050"/>
              </a:solidFill>
            </c:spPr>
          </c:dPt>
          <c:dPt>
            <c:idx val="1"/>
            <c:bubble3D val="0"/>
            <c:spPr>
              <a:solidFill>
                <a:srgbClr val="E8D300"/>
              </a:solidFill>
            </c:spPr>
          </c:dPt>
          <c:dPt>
            <c:idx val="2"/>
            <c:bubble3D val="0"/>
            <c:spPr>
              <a:solidFill>
                <a:srgbClr val="C0504D"/>
              </a:solidFill>
            </c:spPr>
          </c:dPt>
          <c:dLbls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Feuil1!$A$2:$A$4</c:f>
              <c:strCache>
                <c:ptCount val="3"/>
                <c:pt idx="0">
                  <c:v>job</c:v>
                </c:pt>
                <c:pt idx="1">
                  <c:v>pay </c:v>
                </c:pt>
                <c:pt idx="2">
                  <c:v>time</c:v>
                </c:pt>
              </c:strCache>
            </c:strRef>
          </c:cat>
          <c:val>
            <c:numRef>
              <c:f>Feuil1!$B$2:$B$4</c:f>
              <c:numCache>
                <c:formatCode>General</c:formatCode>
                <c:ptCount val="3"/>
                <c:pt idx="0">
                  <c:v>24</c:v>
                </c:pt>
                <c:pt idx="1">
                  <c:v>34</c:v>
                </c:pt>
                <c:pt idx="2">
                  <c:v>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9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Colonne1</c:v>
                </c:pt>
              </c:strCache>
            </c:strRef>
          </c:tx>
          <c:dPt>
            <c:idx val="0"/>
            <c:bubble3D val="0"/>
            <c:spPr>
              <a:solidFill>
                <a:srgbClr val="9DB6D9"/>
              </a:solidFill>
            </c:spPr>
          </c:dPt>
          <c:dPt>
            <c:idx val="1"/>
            <c:bubble3D val="0"/>
            <c:spPr>
              <a:solidFill>
                <a:schemeClr val="bg1"/>
              </a:solidFill>
            </c:spPr>
          </c:dPt>
          <c:cat>
            <c:strRef>
              <c:f>Feuil1!$A$2:$A$3</c:f>
              <c:strCache>
                <c:ptCount val="2"/>
                <c:pt idx="0">
                  <c:v>1er trim.</c:v>
                </c:pt>
                <c:pt idx="1">
                  <c:v>2e trim.</c:v>
                </c:pt>
              </c:strCache>
            </c:strRef>
          </c:cat>
          <c:val>
            <c:numRef>
              <c:f>Feuil1!$B$2:$B$3</c:f>
              <c:numCache>
                <c:formatCode>General</c:formatCode>
                <c:ptCount val="2"/>
                <c:pt idx="0">
                  <c:v>53</c:v>
                </c:pt>
                <c:pt idx="1">
                  <c:v>47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9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Colonne1</c:v>
                </c:pt>
              </c:strCache>
            </c:strRef>
          </c:tx>
          <c:dPt>
            <c:idx val="0"/>
            <c:bubble3D val="0"/>
            <c:spPr>
              <a:solidFill>
                <a:srgbClr val="9DB6D9"/>
              </a:solidFill>
            </c:spPr>
          </c:dPt>
          <c:dPt>
            <c:idx val="1"/>
            <c:bubble3D val="0"/>
            <c:spPr>
              <a:solidFill>
                <a:schemeClr val="bg1"/>
              </a:solidFill>
            </c:spPr>
          </c:dPt>
          <c:dLbls>
            <c:delete val="1"/>
          </c:dLbls>
          <c:cat>
            <c:strRef>
              <c:f>Feuil1!$A$2:$A$3</c:f>
              <c:strCache>
                <c:ptCount val="2"/>
                <c:pt idx="0">
                  <c:v>1er trim.</c:v>
                </c:pt>
                <c:pt idx="1">
                  <c:v>2e trim.</c:v>
                </c:pt>
              </c:strCache>
            </c:strRef>
          </c:cat>
          <c:val>
            <c:numRef>
              <c:f>Feuil1!$B$2:$B$3</c:f>
              <c:numCache>
                <c:formatCode>General</c:formatCode>
                <c:ptCount val="2"/>
                <c:pt idx="0">
                  <c:v>32</c:v>
                </c:pt>
                <c:pt idx="1">
                  <c:v>68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 b="1">
          <a:latin typeface="+mn-lt"/>
        </a:defRPr>
      </a:pPr>
      <a:endParaRPr lang="it-IT"/>
    </a:p>
  </c:txPr>
  <c:externalData r:id="rId1">
    <c:autoUpdate val="0"/>
  </c:externalData>
</c:chartSpace>
</file>

<file path=ppt/charts/chart9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Colonne1</c:v>
                </c:pt>
              </c:strCache>
            </c:strRef>
          </c:tx>
          <c:dPt>
            <c:idx val="0"/>
            <c:bubble3D val="0"/>
            <c:spPr>
              <a:solidFill>
                <a:srgbClr val="9DB6D9"/>
              </a:solidFill>
            </c:spPr>
          </c:dPt>
          <c:dPt>
            <c:idx val="1"/>
            <c:bubble3D val="0"/>
            <c:spPr>
              <a:solidFill>
                <a:schemeClr val="bg1"/>
              </a:solidFill>
            </c:spPr>
          </c:dPt>
          <c:cat>
            <c:strRef>
              <c:f>Feuil1!$A$2:$A$3</c:f>
              <c:strCache>
                <c:ptCount val="2"/>
                <c:pt idx="0">
                  <c:v>ST Confiance</c:v>
                </c:pt>
                <c:pt idx="1">
                  <c:v>2e trim.</c:v>
                </c:pt>
              </c:strCache>
            </c:strRef>
          </c:cat>
          <c:val>
            <c:numRef>
              <c:f>Feuil1!$B$2:$B$3</c:f>
              <c:numCache>
                <c:formatCode>General</c:formatCode>
                <c:ptCount val="2"/>
                <c:pt idx="0">
                  <c:v>53</c:v>
                </c:pt>
                <c:pt idx="1">
                  <c:v>47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9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Colonne1</c:v>
                </c:pt>
              </c:strCache>
            </c:strRef>
          </c:tx>
          <c:dPt>
            <c:idx val="0"/>
            <c:bubble3D val="0"/>
            <c:spPr>
              <a:solidFill>
                <a:srgbClr val="9DB6D9"/>
              </a:solidFill>
            </c:spPr>
          </c:dPt>
          <c:dPt>
            <c:idx val="1"/>
            <c:bubble3D val="0"/>
            <c:spPr>
              <a:solidFill>
                <a:schemeClr val="bg1"/>
              </a:solidFill>
            </c:spPr>
          </c:dPt>
          <c:cat>
            <c:strRef>
              <c:f>Feuil1!$A$2:$A$3</c:f>
              <c:strCache>
                <c:ptCount val="2"/>
                <c:pt idx="0">
                  <c:v>1er trim.</c:v>
                </c:pt>
                <c:pt idx="1">
                  <c:v>2e trim.</c:v>
                </c:pt>
              </c:strCache>
            </c:strRef>
          </c:cat>
          <c:val>
            <c:numRef>
              <c:f>Feuil1!$B$2:$B$3</c:f>
              <c:numCache>
                <c:formatCode>General</c:formatCode>
                <c:ptCount val="2"/>
                <c:pt idx="0">
                  <c:v>69</c:v>
                </c:pt>
                <c:pt idx="1">
                  <c:v>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841" cy="497683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4183" y="0"/>
            <a:ext cx="2949841" cy="497683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r">
              <a:defRPr sz="1200"/>
            </a:lvl1pPr>
          </a:lstStyle>
          <a:p>
            <a:fld id="{5A5A72EB-6EC1-4D73-ABEF-42AE02AF590F}" type="datetimeFigureOut">
              <a:rPr lang="fr-FR" smtClean="0"/>
              <a:t>04/06/2015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44828"/>
            <a:ext cx="2949841" cy="497683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4183" y="9444828"/>
            <a:ext cx="2949841" cy="497683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r">
              <a:defRPr sz="1200"/>
            </a:lvl1pPr>
          </a:lstStyle>
          <a:p>
            <a:fld id="{D5B7A59F-295E-4870-9156-794081FED589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33439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4940" y="0"/>
            <a:ext cx="2949099" cy="498932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r">
              <a:defRPr sz="1200"/>
            </a:lvl1pPr>
          </a:lstStyle>
          <a:p>
            <a:fld id="{AD0F4E30-73B6-4234-BA3D-1848376DD34D}" type="datetimeFigureOut">
              <a:rPr lang="fr-FR" smtClean="0"/>
              <a:t>04/06/2015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68" tIns="45784" rIns="91568" bIns="45784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0562" y="4785598"/>
            <a:ext cx="5444490" cy="3915490"/>
          </a:xfrm>
          <a:prstGeom prst="rect">
            <a:avLst/>
          </a:prstGeom>
        </p:spPr>
        <p:txBody>
          <a:bodyPr vert="horz" lIns="91568" tIns="45784" rIns="91568" bIns="45784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8931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4940" y="9445169"/>
            <a:ext cx="2949099" cy="498931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r">
              <a:defRPr sz="1200"/>
            </a:lvl1pPr>
          </a:lstStyle>
          <a:p>
            <a:fld id="{1EAF9FA5-B835-4CA9-BB49-327F31A0E9D1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3229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AF9FA5-B835-4CA9-BB49-327F31A0E9D1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66244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88900" y="746125"/>
            <a:ext cx="6629400" cy="372903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A836C-0BC9-4798-9429-8BC8A4859B9F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5152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88900" y="746125"/>
            <a:ext cx="6629400" cy="372903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A836C-0BC9-4798-9429-8BC8A4859B9F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5152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88900" y="746125"/>
            <a:ext cx="6629400" cy="372903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A836C-0BC9-4798-9429-8BC8A4859B9F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5152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88900" y="746125"/>
            <a:ext cx="6629400" cy="372903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A836C-0BC9-4798-9429-8BC8A4859B9F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5152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88900" y="746125"/>
            <a:ext cx="6629400" cy="372903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A836C-0BC9-4798-9429-8BC8A4859B9F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5152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88900" y="746125"/>
            <a:ext cx="6629400" cy="372903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A836C-0BC9-4798-9429-8BC8A4859B9F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5152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88900" y="746125"/>
            <a:ext cx="6629400" cy="372903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A836C-0BC9-4798-9429-8BC8A4859B9F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515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88900" y="746125"/>
            <a:ext cx="6629400" cy="373062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AF9FA5-B835-4CA9-BB49-327F31A0E9D1}" type="slidenum">
              <a:rPr lang="fr-FR" smtClean="0">
                <a:solidFill>
                  <a:prstClr val="black"/>
                </a:solidFill>
              </a:rPr>
              <a:pPr/>
              <a:t>2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7643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88900" y="746125"/>
            <a:ext cx="6629400" cy="372903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A836C-0BC9-4798-9429-8BC8A4859B9F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5152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88900" y="746125"/>
            <a:ext cx="6629400" cy="372903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A836C-0BC9-4798-9429-8BC8A4859B9F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5152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88900" y="746125"/>
            <a:ext cx="6629400" cy="372903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A836C-0BC9-4798-9429-8BC8A4859B9F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5152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88900" y="746125"/>
            <a:ext cx="6629400" cy="372903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A836C-0BC9-4798-9429-8BC8A4859B9F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5152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88900" y="746125"/>
            <a:ext cx="6629400" cy="372903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A836C-0BC9-4798-9429-8BC8A4859B9F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5152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88900" y="746125"/>
            <a:ext cx="6629400" cy="372903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A836C-0BC9-4798-9429-8BC8A4859B9F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5152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88900" y="746125"/>
            <a:ext cx="6629400" cy="372903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A836C-0BC9-4798-9429-8BC8A4859B9F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515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76300" y="3626461"/>
            <a:ext cx="6414134" cy="432106"/>
          </a:xfrm>
        </p:spPr>
        <p:txBody>
          <a:bodyPr anchor="t" anchorCtr="0">
            <a:spAutoFit/>
          </a:bodyPr>
          <a:lstStyle>
            <a:lvl1pPr algn="l">
              <a:lnSpc>
                <a:spcPct val="78000"/>
              </a:lnSpc>
              <a:defRPr sz="3600" cap="none" baseline="0"/>
            </a:lvl1pPr>
          </a:lstStyle>
          <a:p>
            <a:r>
              <a:rPr lang="en-US" noProof="1" smtClean="0"/>
              <a:t>Insert title</a:t>
            </a:r>
            <a:endParaRPr lang="en-US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76300" y="4079015"/>
            <a:ext cx="6414134" cy="365522"/>
          </a:xfrm>
        </p:spPr>
        <p:txBody>
          <a:bodyPr/>
          <a:lstStyle>
            <a:lvl1pPr marL="0" indent="0" algn="l">
              <a:buNone/>
              <a:defRPr sz="2400" b="0">
                <a:solidFill>
                  <a:srgbClr val="00859C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noProof="1" smtClean="0"/>
              <a:t>Insert subtitle</a:t>
            </a:r>
            <a:endParaRPr lang="en-US" noProof="1"/>
          </a:p>
        </p:txBody>
      </p:sp>
      <p:sp>
        <p:nvSpPr>
          <p:cNvPr id="23" name="Espace réservé du texte 22"/>
          <p:cNvSpPr>
            <a:spLocks noGrp="1"/>
          </p:cNvSpPr>
          <p:nvPr>
            <p:ph type="body" sz="quarter" idx="11" hasCustomPrompt="1"/>
          </p:nvPr>
        </p:nvSpPr>
        <p:spPr>
          <a:xfrm>
            <a:off x="876300" y="4638675"/>
            <a:ext cx="4438650" cy="276999"/>
          </a:xfrm>
        </p:spPr>
        <p:txBody>
          <a:bodyPr>
            <a:spAutoFit/>
          </a:bodyPr>
          <a:lstStyle>
            <a:lvl1pPr>
              <a:defRPr sz="1800" b="0">
                <a:solidFill>
                  <a:srgbClr val="808080"/>
                </a:solidFill>
              </a:defRPr>
            </a:lvl1pPr>
          </a:lstStyle>
          <a:p>
            <a:pPr lvl="0"/>
            <a:r>
              <a:rPr lang="en-US" noProof="1" smtClean="0"/>
              <a:t>date</a:t>
            </a:r>
            <a:endParaRPr lang="en-US" noProof="1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tIns="720000" rtlCol="0" anchor="ctr"/>
          <a:lstStyle/>
          <a:p>
            <a:pPr algn="ctr"/>
            <a:endParaRPr lang="en-US" noProof="1">
              <a:ln>
                <a:noFill/>
              </a:ln>
            </a:endParaRPr>
          </a:p>
        </p:txBody>
      </p:sp>
      <p:grpSp>
        <p:nvGrpSpPr>
          <p:cNvPr id="13" name="Groupe 12"/>
          <p:cNvGrpSpPr/>
          <p:nvPr userDrawn="1"/>
        </p:nvGrpSpPr>
        <p:grpSpPr>
          <a:xfrm>
            <a:off x="7703925" y="4476657"/>
            <a:ext cx="1172813" cy="466582"/>
            <a:chOff x="3657917" y="2190750"/>
            <a:chExt cx="1920173" cy="763905"/>
          </a:xfrm>
        </p:grpSpPr>
        <p:pic>
          <p:nvPicPr>
            <p:cNvPr id="14" name="Image 13"/>
            <p:cNvPicPr/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37" t="10619" r="10925" b="11504"/>
            <a:stretch/>
          </p:blipFill>
          <p:spPr bwMode="auto">
            <a:xfrm>
              <a:off x="3657917" y="2192020"/>
              <a:ext cx="827405" cy="75946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5" name="Picture 15" descr="Logo fond transparent"/>
            <p:cNvPicPr/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93559" y="2250440"/>
              <a:ext cx="684531" cy="62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6" name="Connecteur droit 15"/>
            <p:cNvCxnSpPr>
              <a:cxnSpLocks/>
            </p:cNvCxnSpPr>
            <p:nvPr userDrawn="1"/>
          </p:nvCxnSpPr>
          <p:spPr bwMode="auto">
            <a:xfrm>
              <a:off x="4643436" y="2190750"/>
              <a:ext cx="0" cy="76390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CFD1D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46464625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noProof="1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2077319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ummary #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2069" y="1178719"/>
            <a:ext cx="2463981" cy="553998"/>
          </a:xfrm>
        </p:spPr>
        <p:txBody>
          <a:bodyPr/>
          <a:lstStyle>
            <a:lvl1pPr algn="r">
              <a:defRPr sz="3600" cap="none" baseline="0">
                <a:solidFill>
                  <a:schemeClr val="bg1"/>
                </a:solidFill>
              </a:defRPr>
            </a:lvl1pPr>
          </a:lstStyle>
          <a:p>
            <a:r>
              <a:rPr lang="en-US" noProof="1" smtClean="0"/>
              <a:t>Insert text</a:t>
            </a:r>
            <a:endParaRPr lang="en-US" noProof="1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0" hasCustomPrompt="1"/>
          </p:nvPr>
        </p:nvSpPr>
        <p:spPr>
          <a:xfrm>
            <a:off x="4505325" y="1383568"/>
            <a:ext cx="3510000" cy="3159125"/>
          </a:xfrm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1500"/>
              </a:spcBef>
              <a:buClr>
                <a:srgbClr val="00859C"/>
              </a:buClr>
              <a:buSzPct val="110000"/>
              <a:buFont typeface="+mj-lt"/>
              <a:buAutoNum type="arabicPeriod"/>
              <a:defRPr sz="1800" b="0">
                <a:solidFill>
                  <a:srgbClr val="646567"/>
                </a:solidFill>
              </a:defRPr>
            </a:lvl1pPr>
            <a:lvl2pPr marL="0" indent="0">
              <a:lnSpc>
                <a:spcPct val="90000"/>
              </a:lnSpc>
              <a:spcBef>
                <a:spcPts val="1500"/>
              </a:spcBef>
              <a:buClr>
                <a:schemeClr val="accent2"/>
              </a:buClr>
              <a:buFont typeface="+mj-lt"/>
              <a:buNone/>
              <a:defRPr sz="1800" b="0">
                <a:solidFill>
                  <a:schemeClr val="bg1"/>
                </a:solidFill>
              </a:defRPr>
            </a:lvl2pPr>
            <a:lvl3pPr marL="0" indent="0">
              <a:lnSpc>
                <a:spcPct val="90000"/>
              </a:lnSpc>
              <a:spcBef>
                <a:spcPts val="1500"/>
              </a:spcBef>
              <a:buClr>
                <a:schemeClr val="accent2"/>
              </a:buClr>
              <a:buFont typeface="+mj-lt"/>
              <a:buNone/>
              <a:defRPr sz="1800" b="0">
                <a:solidFill>
                  <a:schemeClr val="bg1"/>
                </a:solidFill>
              </a:defRPr>
            </a:lvl3pPr>
            <a:lvl4pPr marL="0" indent="0">
              <a:lnSpc>
                <a:spcPct val="90000"/>
              </a:lnSpc>
              <a:spcBef>
                <a:spcPts val="1500"/>
              </a:spcBef>
              <a:buClr>
                <a:schemeClr val="accent2"/>
              </a:buClr>
              <a:buFont typeface="+mj-lt"/>
              <a:buNone/>
              <a:defRPr sz="1800" b="0">
                <a:solidFill>
                  <a:schemeClr val="bg1"/>
                </a:solidFill>
              </a:defRPr>
            </a:lvl4pPr>
            <a:lvl5pPr marL="0" indent="0">
              <a:lnSpc>
                <a:spcPct val="90000"/>
              </a:lnSpc>
              <a:spcBef>
                <a:spcPts val="1500"/>
              </a:spcBef>
              <a:buClr>
                <a:schemeClr val="accent2"/>
              </a:buClr>
              <a:buFont typeface="+mj-lt"/>
              <a:buNone/>
              <a:defRPr sz="18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1" smtClean="0"/>
              <a:t>Chapter title</a:t>
            </a:r>
            <a:endParaRPr lang="en-US" noProof="1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noProof="1">
              <a:solidFill>
                <a:prstClr val="white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4187" y="4916044"/>
            <a:ext cx="541699" cy="1384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r">
              <a:defRPr sz="900">
                <a:solidFill>
                  <a:srgbClr val="646567"/>
                </a:solidFill>
              </a:defRPr>
            </a:lvl1pPr>
          </a:lstStyle>
          <a:p>
            <a:pPr defTabSz="685800"/>
            <a:fld id="{C9DBEB70-9CFF-41F1-ABC9-7EC0584F3F8E}" type="slidenum">
              <a:rPr lang="en-US" noProof="1" smtClean="0"/>
              <a:pPr defTabSz="685800"/>
              <a:t>‹N›</a:t>
            </a:fld>
            <a:endParaRPr lang="en-US" noProof="1"/>
          </a:p>
        </p:txBody>
      </p:sp>
      <p:pic>
        <p:nvPicPr>
          <p:cNvPr id="1026" name="Picture 2" descr="M:\5 - RP &amp; MEDIAS SOCIAUX\01-RP Groupe\1 - Opérations presse corporate\2015 06 02-Baromètre\07. Identité\BAROMETER_2015_ENG_DEF\ENG\CARTOUCHE_QUADRI_ENG\CARTOUCHE_QUADRI_VERSION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0454" y="4813997"/>
            <a:ext cx="951709" cy="27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6829330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  <p:extLst mod="1">
    <p:ext uri="{DCECCB84-F9BA-43D5-87BE-67443E8EF086}">
      <p15:sldGuideLst xmlns=""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434" y="4576233"/>
            <a:ext cx="1558240" cy="36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76300" y="3474061"/>
            <a:ext cx="6414134" cy="432106"/>
          </a:xfrm>
        </p:spPr>
        <p:txBody>
          <a:bodyPr anchor="t" anchorCtr="0">
            <a:spAutoFit/>
          </a:bodyPr>
          <a:lstStyle>
            <a:lvl1pPr algn="l">
              <a:lnSpc>
                <a:spcPct val="78000"/>
              </a:lnSpc>
              <a:defRPr sz="3600" cap="none" baseline="0"/>
            </a:lvl1pPr>
          </a:lstStyle>
          <a:p>
            <a:r>
              <a:rPr lang="en-US" noProof="1" smtClean="0"/>
              <a:t>Insert title</a:t>
            </a:r>
            <a:endParaRPr lang="en-US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76300" y="3926615"/>
            <a:ext cx="6414134" cy="365522"/>
          </a:xfrm>
        </p:spPr>
        <p:txBody>
          <a:bodyPr/>
          <a:lstStyle>
            <a:lvl1pPr marL="0" indent="0" algn="l">
              <a:buNone/>
              <a:defRPr sz="2400" b="0">
                <a:solidFill>
                  <a:schemeClr val="bg2"/>
                </a:solidFill>
              </a:defRPr>
            </a:lvl1pPr>
            <a:lvl2pPr marL="342822" indent="0" algn="ctr">
              <a:buNone/>
              <a:defRPr sz="1500"/>
            </a:lvl2pPr>
            <a:lvl3pPr marL="685644" indent="0" algn="ctr">
              <a:buNone/>
              <a:defRPr sz="1300"/>
            </a:lvl3pPr>
            <a:lvl4pPr marL="1028466" indent="0" algn="ctr">
              <a:buNone/>
              <a:defRPr sz="1200"/>
            </a:lvl4pPr>
            <a:lvl5pPr marL="1371287" indent="0" algn="ctr">
              <a:buNone/>
              <a:defRPr sz="1200"/>
            </a:lvl5pPr>
            <a:lvl6pPr marL="1714109" indent="0" algn="ctr">
              <a:buNone/>
              <a:defRPr sz="1200"/>
            </a:lvl6pPr>
            <a:lvl7pPr marL="2056932" indent="0" algn="ctr">
              <a:buNone/>
              <a:defRPr sz="1200"/>
            </a:lvl7pPr>
            <a:lvl8pPr marL="2399754" indent="0" algn="ctr">
              <a:buNone/>
              <a:defRPr sz="1200"/>
            </a:lvl8pPr>
            <a:lvl9pPr marL="2742575" indent="0" algn="ctr">
              <a:buNone/>
              <a:defRPr sz="1200"/>
            </a:lvl9pPr>
          </a:lstStyle>
          <a:p>
            <a:r>
              <a:rPr lang="en-US" noProof="1" smtClean="0"/>
              <a:t>Insert subtitle</a:t>
            </a:r>
            <a:endParaRPr lang="en-US" noProof="1"/>
          </a:p>
        </p:txBody>
      </p:sp>
      <p:sp>
        <p:nvSpPr>
          <p:cNvPr id="20" name="Espace réservé pour une image  19"/>
          <p:cNvSpPr>
            <a:spLocks noGrp="1"/>
          </p:cNvSpPr>
          <p:nvPr>
            <p:ph type="pic" sz="quarter" idx="10"/>
          </p:nvPr>
        </p:nvSpPr>
        <p:spPr>
          <a:xfrm>
            <a:off x="2384" y="2"/>
            <a:ext cx="9143207" cy="3213497"/>
          </a:xfrm>
          <a:custGeom>
            <a:avLst/>
            <a:gdLst>
              <a:gd name="connsiteX0" fmla="*/ 0 w 9143207"/>
              <a:gd name="connsiteY0" fmla="*/ 0 h 3213497"/>
              <a:gd name="connsiteX1" fmla="*/ 9143207 w 9143207"/>
              <a:gd name="connsiteY1" fmla="*/ 0 h 3213497"/>
              <a:gd name="connsiteX2" fmla="*/ 9143207 w 9143207"/>
              <a:gd name="connsiteY2" fmla="*/ 2545099 h 3213497"/>
              <a:gd name="connsiteX3" fmla="*/ 9130606 w 9143207"/>
              <a:gd name="connsiteY3" fmla="*/ 2545099 h 3213497"/>
              <a:gd name="connsiteX4" fmla="*/ 2286000 w 9143207"/>
              <a:gd name="connsiteY4" fmla="*/ 2545099 h 3213497"/>
              <a:gd name="connsiteX5" fmla="*/ 1590371 w 9143207"/>
              <a:gd name="connsiteY5" fmla="*/ 3062162 h 3213497"/>
              <a:gd name="connsiteX6" fmla="*/ 1577769 w 9143207"/>
              <a:gd name="connsiteY6" fmla="*/ 3208453 h 3213497"/>
              <a:gd name="connsiteX7" fmla="*/ 1572728 w 9143207"/>
              <a:gd name="connsiteY7" fmla="*/ 3213497 h 3213497"/>
              <a:gd name="connsiteX8" fmla="*/ 1565167 w 9143207"/>
              <a:gd name="connsiteY8" fmla="*/ 3208453 h 3213497"/>
              <a:gd name="connsiteX9" fmla="*/ 1552565 w 9143207"/>
              <a:gd name="connsiteY9" fmla="*/ 3062162 h 3213497"/>
              <a:gd name="connsiteX10" fmla="*/ 856935 w 9143207"/>
              <a:gd name="connsiteY10" fmla="*/ 2545099 h 3213497"/>
              <a:gd name="connsiteX11" fmla="*/ 0 w 9143207"/>
              <a:gd name="connsiteY11" fmla="*/ 2545099 h 3213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143207" h="3213497">
                <a:moveTo>
                  <a:pt x="0" y="0"/>
                </a:moveTo>
                <a:lnTo>
                  <a:pt x="9143207" y="0"/>
                </a:lnTo>
                <a:lnTo>
                  <a:pt x="9143207" y="2545099"/>
                </a:lnTo>
                <a:lnTo>
                  <a:pt x="9130606" y="2545099"/>
                </a:lnTo>
                <a:cubicBezTo>
                  <a:pt x="9036844" y="2545099"/>
                  <a:pt x="8286750" y="2545099"/>
                  <a:pt x="2286000" y="2545099"/>
                </a:cubicBezTo>
                <a:cubicBezTo>
                  <a:pt x="1948267" y="2545099"/>
                  <a:pt x="1663462" y="2764535"/>
                  <a:pt x="1590371" y="3062162"/>
                </a:cubicBezTo>
                <a:cubicBezTo>
                  <a:pt x="1590371" y="3062162"/>
                  <a:pt x="1577769" y="3107562"/>
                  <a:pt x="1577769" y="3208453"/>
                </a:cubicBezTo>
                <a:cubicBezTo>
                  <a:pt x="1577769" y="3210975"/>
                  <a:pt x="1575248" y="3213497"/>
                  <a:pt x="1572728" y="3213497"/>
                </a:cubicBezTo>
                <a:cubicBezTo>
                  <a:pt x="1567687" y="3213497"/>
                  <a:pt x="1565167" y="3210975"/>
                  <a:pt x="1565167" y="3208453"/>
                </a:cubicBezTo>
                <a:cubicBezTo>
                  <a:pt x="1565167" y="3107562"/>
                  <a:pt x="1552565" y="3062162"/>
                  <a:pt x="1552565" y="3062162"/>
                </a:cubicBezTo>
                <a:cubicBezTo>
                  <a:pt x="1479473" y="2764535"/>
                  <a:pt x="1197189" y="2545099"/>
                  <a:pt x="856935" y="2545099"/>
                </a:cubicBezTo>
                <a:cubicBezTo>
                  <a:pt x="856935" y="2545099"/>
                  <a:pt x="856935" y="2545099"/>
                  <a:pt x="0" y="2545099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359918" algn="l">
              <a:lnSpc>
                <a:spcPct val="200000"/>
              </a:lnSpc>
              <a:defRPr/>
            </a:lvl1pPr>
          </a:lstStyle>
          <a:p>
            <a:r>
              <a:rPr lang="fr-FR" noProof="1" smtClean="0"/>
              <a:t>Cliquez sur l'icône pour ajouter une image</a:t>
            </a:r>
            <a:endParaRPr lang="en-US" noProof="1"/>
          </a:p>
        </p:txBody>
      </p:sp>
      <p:sp>
        <p:nvSpPr>
          <p:cNvPr id="23" name="Espace réservé du texte 22"/>
          <p:cNvSpPr>
            <a:spLocks noGrp="1"/>
          </p:cNvSpPr>
          <p:nvPr>
            <p:ph type="body" sz="quarter" idx="11" hasCustomPrompt="1"/>
          </p:nvPr>
        </p:nvSpPr>
        <p:spPr>
          <a:xfrm>
            <a:off x="876300" y="4486277"/>
            <a:ext cx="4438650" cy="276999"/>
          </a:xfrm>
        </p:spPr>
        <p:txBody>
          <a:bodyPr>
            <a:spAutoFit/>
          </a:bodyPr>
          <a:lstStyle>
            <a:lvl1pPr>
              <a:defRPr sz="18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1" smtClean="0"/>
              <a:t>date</a:t>
            </a:r>
            <a:endParaRPr lang="en-US" noProof="1"/>
          </a:p>
        </p:txBody>
      </p:sp>
      <p:sp>
        <p:nvSpPr>
          <p:cNvPr id="7" name="Espace réservé du graphique SmartArt 6"/>
          <p:cNvSpPr>
            <a:spLocks noGrp="1"/>
          </p:cNvSpPr>
          <p:nvPr>
            <p:ph type="dgm" sz="quarter" idx="13"/>
          </p:nvPr>
        </p:nvSpPr>
        <p:spPr>
          <a:xfrm>
            <a:off x="492768" y="3475539"/>
            <a:ext cx="190800" cy="748800"/>
          </a:xfrm>
          <a:solidFill>
            <a:schemeClr val="tx2"/>
          </a:solidFill>
        </p:spPr>
        <p:txBody>
          <a:bodyPr/>
          <a:lstStyle>
            <a:lvl1pPr>
              <a:defRPr sz="100" b="0">
                <a:solidFill>
                  <a:schemeClr val="tx2"/>
                </a:solidFill>
              </a:defRPr>
            </a:lvl1pPr>
          </a:lstStyle>
          <a:p>
            <a:r>
              <a:rPr lang="fr-FR" noProof="1" smtClean="0"/>
              <a:t>Cliquez sur l'icône pour ajouter un graphique SmartArt</a:t>
            </a:r>
            <a:endParaRPr lang="en-US" noProof="1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9836" tIns="719836" rIns="91418" bIns="45710" rtlCol="0" anchor="ctr"/>
          <a:lstStyle/>
          <a:p>
            <a:pPr algn="ctr" defTabSz="685644"/>
            <a:endParaRPr lang="en-US" sz="1300" noProof="1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7497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88" userDrawn="1">
          <p15:clr>
            <a:srgbClr val="FBAE40"/>
          </p15:clr>
        </p15:guide>
        <p15:guide id="2" orient="horz" pos="2660" userDrawn="1">
          <p15:clr>
            <a:srgbClr val="FBAE40"/>
          </p15:clr>
        </p15:guide>
        <p15:guide id="3" orient="horz" pos="2922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mmary #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pour une image  13"/>
          <p:cNvSpPr>
            <a:spLocks noGrp="1"/>
          </p:cNvSpPr>
          <p:nvPr>
            <p:ph type="pic" sz="quarter" idx="11"/>
          </p:nvPr>
        </p:nvSpPr>
        <p:spPr>
          <a:xfrm>
            <a:off x="2845594" y="4"/>
            <a:ext cx="6298406" cy="5143499"/>
          </a:xfrm>
          <a:custGeom>
            <a:avLst/>
            <a:gdLst>
              <a:gd name="connsiteX0" fmla="*/ 588169 w 6298406"/>
              <a:gd name="connsiteY0" fmla="*/ 0 h 5143499"/>
              <a:gd name="connsiteX1" fmla="*/ 6298406 w 6298406"/>
              <a:gd name="connsiteY1" fmla="*/ 0 h 5143499"/>
              <a:gd name="connsiteX2" fmla="*/ 6298406 w 6298406"/>
              <a:gd name="connsiteY2" fmla="*/ 5143499 h 5143499"/>
              <a:gd name="connsiteX3" fmla="*/ 588169 w 6298406"/>
              <a:gd name="connsiteY3" fmla="*/ 5143499 h 5143499"/>
              <a:gd name="connsiteX4" fmla="*/ 588169 w 6298406"/>
              <a:gd name="connsiteY4" fmla="*/ 2162175 h 5143499"/>
              <a:gd name="connsiteX5" fmla="*/ 588169 w 6298406"/>
              <a:gd name="connsiteY5" fmla="*/ 2131219 h 5143499"/>
              <a:gd name="connsiteX6" fmla="*/ 585788 w 6298406"/>
              <a:gd name="connsiteY6" fmla="*/ 2102644 h 5143499"/>
              <a:gd name="connsiteX7" fmla="*/ 581025 w 6298406"/>
              <a:gd name="connsiteY7" fmla="*/ 2074069 h 5143499"/>
              <a:gd name="connsiteX8" fmla="*/ 576263 w 6298406"/>
              <a:gd name="connsiteY8" fmla="*/ 2045494 h 5143499"/>
              <a:gd name="connsiteX9" fmla="*/ 569119 w 6298406"/>
              <a:gd name="connsiteY9" fmla="*/ 2016919 h 5143499"/>
              <a:gd name="connsiteX10" fmla="*/ 561975 w 6298406"/>
              <a:gd name="connsiteY10" fmla="*/ 1988344 h 5143499"/>
              <a:gd name="connsiteX11" fmla="*/ 542925 w 6298406"/>
              <a:gd name="connsiteY11" fmla="*/ 1935956 h 5143499"/>
              <a:gd name="connsiteX12" fmla="*/ 516731 w 6298406"/>
              <a:gd name="connsiteY12" fmla="*/ 1885950 h 5143499"/>
              <a:gd name="connsiteX13" fmla="*/ 488157 w 6298406"/>
              <a:gd name="connsiteY13" fmla="*/ 1838325 h 5143499"/>
              <a:gd name="connsiteX14" fmla="*/ 454819 w 6298406"/>
              <a:gd name="connsiteY14" fmla="*/ 1793081 h 5143499"/>
              <a:gd name="connsiteX15" fmla="*/ 419100 w 6298406"/>
              <a:gd name="connsiteY15" fmla="*/ 1752600 h 5143499"/>
              <a:gd name="connsiteX16" fmla="*/ 376238 w 6298406"/>
              <a:gd name="connsiteY16" fmla="*/ 1714500 h 5143499"/>
              <a:gd name="connsiteX17" fmla="*/ 330994 w 6298406"/>
              <a:gd name="connsiteY17" fmla="*/ 1681163 h 5143499"/>
              <a:gd name="connsiteX18" fmla="*/ 283369 w 6298406"/>
              <a:gd name="connsiteY18" fmla="*/ 1652588 h 5143499"/>
              <a:gd name="connsiteX19" fmla="*/ 233363 w 6298406"/>
              <a:gd name="connsiteY19" fmla="*/ 1626394 h 5143499"/>
              <a:gd name="connsiteX20" fmla="*/ 180975 w 6298406"/>
              <a:gd name="connsiteY20" fmla="*/ 1607344 h 5143499"/>
              <a:gd name="connsiteX21" fmla="*/ 152400 w 6298406"/>
              <a:gd name="connsiteY21" fmla="*/ 1600200 h 5143499"/>
              <a:gd name="connsiteX22" fmla="*/ 123825 w 6298406"/>
              <a:gd name="connsiteY22" fmla="*/ 1593056 h 5143499"/>
              <a:gd name="connsiteX23" fmla="*/ 95250 w 6298406"/>
              <a:gd name="connsiteY23" fmla="*/ 1588294 h 5143499"/>
              <a:gd name="connsiteX24" fmla="*/ 66675 w 6298406"/>
              <a:gd name="connsiteY24" fmla="*/ 1583531 h 5143499"/>
              <a:gd name="connsiteX25" fmla="*/ 38100 w 6298406"/>
              <a:gd name="connsiteY25" fmla="*/ 1583531 h 5143499"/>
              <a:gd name="connsiteX26" fmla="*/ 7144 w 6298406"/>
              <a:gd name="connsiteY26" fmla="*/ 1581150 h 5143499"/>
              <a:gd name="connsiteX27" fmla="*/ 2381 w 6298406"/>
              <a:gd name="connsiteY27" fmla="*/ 1578769 h 5143499"/>
              <a:gd name="connsiteX28" fmla="*/ 0 w 6298406"/>
              <a:gd name="connsiteY28" fmla="*/ 1574006 h 5143499"/>
              <a:gd name="connsiteX29" fmla="*/ 2381 w 6298406"/>
              <a:gd name="connsiteY29" fmla="*/ 1569244 h 5143499"/>
              <a:gd name="connsiteX30" fmla="*/ 7144 w 6298406"/>
              <a:gd name="connsiteY30" fmla="*/ 1566863 h 5143499"/>
              <a:gd name="connsiteX31" fmla="*/ 38100 w 6298406"/>
              <a:gd name="connsiteY31" fmla="*/ 1564481 h 5143499"/>
              <a:gd name="connsiteX32" fmla="*/ 66675 w 6298406"/>
              <a:gd name="connsiteY32" fmla="*/ 1562100 h 5143499"/>
              <a:gd name="connsiteX33" fmla="*/ 95250 w 6298406"/>
              <a:gd name="connsiteY33" fmla="*/ 1559719 h 5143499"/>
              <a:gd name="connsiteX34" fmla="*/ 123825 w 6298406"/>
              <a:gd name="connsiteY34" fmla="*/ 1554956 h 5143499"/>
              <a:gd name="connsiteX35" fmla="*/ 152400 w 6298406"/>
              <a:gd name="connsiteY35" fmla="*/ 1547813 h 5143499"/>
              <a:gd name="connsiteX36" fmla="*/ 180975 w 6298406"/>
              <a:gd name="connsiteY36" fmla="*/ 1540669 h 5143499"/>
              <a:gd name="connsiteX37" fmla="*/ 233363 w 6298406"/>
              <a:gd name="connsiteY37" fmla="*/ 1521619 h 5143499"/>
              <a:gd name="connsiteX38" fmla="*/ 283369 w 6298406"/>
              <a:gd name="connsiteY38" fmla="*/ 1495425 h 5143499"/>
              <a:gd name="connsiteX39" fmla="*/ 330994 w 6298406"/>
              <a:gd name="connsiteY39" fmla="*/ 1466850 h 5143499"/>
              <a:gd name="connsiteX40" fmla="*/ 376238 w 6298406"/>
              <a:gd name="connsiteY40" fmla="*/ 1433513 h 5143499"/>
              <a:gd name="connsiteX41" fmla="*/ 419100 w 6298406"/>
              <a:gd name="connsiteY41" fmla="*/ 1395413 h 5143499"/>
              <a:gd name="connsiteX42" fmla="*/ 454819 w 6298406"/>
              <a:gd name="connsiteY42" fmla="*/ 1354931 h 5143499"/>
              <a:gd name="connsiteX43" fmla="*/ 488157 w 6298406"/>
              <a:gd name="connsiteY43" fmla="*/ 1309688 h 5143499"/>
              <a:gd name="connsiteX44" fmla="*/ 516731 w 6298406"/>
              <a:gd name="connsiteY44" fmla="*/ 1262063 h 5143499"/>
              <a:gd name="connsiteX45" fmla="*/ 542925 w 6298406"/>
              <a:gd name="connsiteY45" fmla="*/ 1212056 h 5143499"/>
              <a:gd name="connsiteX46" fmla="*/ 561975 w 6298406"/>
              <a:gd name="connsiteY46" fmla="*/ 1159669 h 5143499"/>
              <a:gd name="connsiteX47" fmla="*/ 569119 w 6298406"/>
              <a:gd name="connsiteY47" fmla="*/ 1131094 h 5143499"/>
              <a:gd name="connsiteX48" fmla="*/ 576263 w 6298406"/>
              <a:gd name="connsiteY48" fmla="*/ 1102519 h 5143499"/>
              <a:gd name="connsiteX49" fmla="*/ 581025 w 6298406"/>
              <a:gd name="connsiteY49" fmla="*/ 1073944 h 5143499"/>
              <a:gd name="connsiteX50" fmla="*/ 585788 w 6298406"/>
              <a:gd name="connsiteY50" fmla="*/ 1045369 h 5143499"/>
              <a:gd name="connsiteX51" fmla="*/ 588169 w 6298406"/>
              <a:gd name="connsiteY51" fmla="*/ 1016794 h 5143499"/>
              <a:gd name="connsiteX52" fmla="*/ 588169 w 6298406"/>
              <a:gd name="connsiteY52" fmla="*/ 985838 h 5143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6298406" h="5143499">
                <a:moveTo>
                  <a:pt x="588169" y="0"/>
                </a:moveTo>
                <a:lnTo>
                  <a:pt x="6298406" y="0"/>
                </a:lnTo>
                <a:lnTo>
                  <a:pt x="6298406" y="5143499"/>
                </a:lnTo>
                <a:lnTo>
                  <a:pt x="588169" y="5143499"/>
                </a:lnTo>
                <a:lnTo>
                  <a:pt x="588169" y="2162175"/>
                </a:lnTo>
                <a:lnTo>
                  <a:pt x="588169" y="2131219"/>
                </a:lnTo>
                <a:lnTo>
                  <a:pt x="585788" y="2102644"/>
                </a:lnTo>
                <a:lnTo>
                  <a:pt x="581025" y="2074069"/>
                </a:lnTo>
                <a:lnTo>
                  <a:pt x="576263" y="2045494"/>
                </a:lnTo>
                <a:lnTo>
                  <a:pt x="569119" y="2016919"/>
                </a:lnTo>
                <a:lnTo>
                  <a:pt x="561975" y="1988344"/>
                </a:lnTo>
                <a:lnTo>
                  <a:pt x="542925" y="1935956"/>
                </a:lnTo>
                <a:lnTo>
                  <a:pt x="516731" y="1885950"/>
                </a:lnTo>
                <a:lnTo>
                  <a:pt x="488157" y="1838325"/>
                </a:lnTo>
                <a:lnTo>
                  <a:pt x="454819" y="1793081"/>
                </a:lnTo>
                <a:lnTo>
                  <a:pt x="419100" y="1752600"/>
                </a:lnTo>
                <a:lnTo>
                  <a:pt x="376238" y="1714500"/>
                </a:lnTo>
                <a:lnTo>
                  <a:pt x="330994" y="1681163"/>
                </a:lnTo>
                <a:lnTo>
                  <a:pt x="283369" y="1652588"/>
                </a:lnTo>
                <a:lnTo>
                  <a:pt x="233363" y="1626394"/>
                </a:lnTo>
                <a:lnTo>
                  <a:pt x="180975" y="1607344"/>
                </a:lnTo>
                <a:lnTo>
                  <a:pt x="152400" y="1600200"/>
                </a:lnTo>
                <a:lnTo>
                  <a:pt x="123825" y="1593056"/>
                </a:lnTo>
                <a:lnTo>
                  <a:pt x="95250" y="1588294"/>
                </a:lnTo>
                <a:lnTo>
                  <a:pt x="66675" y="1583531"/>
                </a:lnTo>
                <a:lnTo>
                  <a:pt x="38100" y="1583531"/>
                </a:lnTo>
                <a:lnTo>
                  <a:pt x="7144" y="1581150"/>
                </a:lnTo>
                <a:lnTo>
                  <a:pt x="2381" y="1578769"/>
                </a:lnTo>
                <a:lnTo>
                  <a:pt x="0" y="1574006"/>
                </a:lnTo>
                <a:lnTo>
                  <a:pt x="2381" y="1569244"/>
                </a:lnTo>
                <a:lnTo>
                  <a:pt x="7144" y="1566863"/>
                </a:lnTo>
                <a:lnTo>
                  <a:pt x="38100" y="1564481"/>
                </a:lnTo>
                <a:lnTo>
                  <a:pt x="66675" y="1562100"/>
                </a:lnTo>
                <a:lnTo>
                  <a:pt x="95250" y="1559719"/>
                </a:lnTo>
                <a:lnTo>
                  <a:pt x="123825" y="1554956"/>
                </a:lnTo>
                <a:lnTo>
                  <a:pt x="152400" y="1547813"/>
                </a:lnTo>
                <a:lnTo>
                  <a:pt x="180975" y="1540669"/>
                </a:lnTo>
                <a:lnTo>
                  <a:pt x="233363" y="1521619"/>
                </a:lnTo>
                <a:lnTo>
                  <a:pt x="283369" y="1495425"/>
                </a:lnTo>
                <a:lnTo>
                  <a:pt x="330994" y="1466850"/>
                </a:lnTo>
                <a:lnTo>
                  <a:pt x="376238" y="1433513"/>
                </a:lnTo>
                <a:lnTo>
                  <a:pt x="419100" y="1395413"/>
                </a:lnTo>
                <a:lnTo>
                  <a:pt x="454819" y="1354931"/>
                </a:lnTo>
                <a:lnTo>
                  <a:pt x="488157" y="1309688"/>
                </a:lnTo>
                <a:lnTo>
                  <a:pt x="516731" y="1262063"/>
                </a:lnTo>
                <a:lnTo>
                  <a:pt x="542925" y="1212056"/>
                </a:lnTo>
                <a:lnTo>
                  <a:pt x="561975" y="1159669"/>
                </a:lnTo>
                <a:lnTo>
                  <a:pt x="569119" y="1131094"/>
                </a:lnTo>
                <a:lnTo>
                  <a:pt x="576263" y="1102519"/>
                </a:lnTo>
                <a:lnTo>
                  <a:pt x="581025" y="1073944"/>
                </a:lnTo>
                <a:lnTo>
                  <a:pt x="585788" y="1045369"/>
                </a:lnTo>
                <a:lnTo>
                  <a:pt x="588169" y="1016794"/>
                </a:lnTo>
                <a:lnTo>
                  <a:pt x="588169" y="985838"/>
                </a:lnTo>
                <a:close/>
              </a:path>
            </a:pathLst>
          </a:custGeom>
          <a:solidFill>
            <a:srgbClr val="9DB6D9"/>
          </a:solidFill>
        </p:spPr>
        <p:txBody>
          <a:bodyPr wrap="square">
            <a:noAutofit/>
          </a:bodyPr>
          <a:lstStyle>
            <a:lvl1pPr algn="r">
              <a:defRPr sz="100" b="0">
                <a:solidFill>
                  <a:srgbClr val="004387"/>
                </a:solidFill>
              </a:defRPr>
            </a:lvl1pPr>
          </a:lstStyle>
          <a:p>
            <a:r>
              <a:rPr lang="fr-FR" noProof="1" smtClean="0"/>
              <a:t>Cliquez sur l'icône pour ajouter une image</a:t>
            </a:r>
            <a:endParaRPr lang="en-US" noProof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2071" y="1178719"/>
            <a:ext cx="2463981" cy="553998"/>
          </a:xfrm>
        </p:spPr>
        <p:txBody>
          <a:bodyPr/>
          <a:lstStyle>
            <a:lvl1pPr algn="r">
              <a:defRPr sz="3600" cap="none" baseline="0">
                <a:solidFill>
                  <a:schemeClr val="accent2"/>
                </a:solidFill>
              </a:defRPr>
            </a:lvl1pPr>
          </a:lstStyle>
          <a:p>
            <a:r>
              <a:rPr lang="en-US" noProof="1" smtClean="0"/>
              <a:t>Insert text</a:t>
            </a:r>
            <a:endParaRPr lang="en-US" noProof="1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0" hasCustomPrompt="1"/>
          </p:nvPr>
        </p:nvSpPr>
        <p:spPr>
          <a:xfrm>
            <a:off x="4505325" y="1383568"/>
            <a:ext cx="3510000" cy="3159125"/>
          </a:xfrm>
        </p:spPr>
        <p:txBody>
          <a:bodyPr/>
          <a:lstStyle>
            <a:lvl1pPr marL="342822" indent="-342822">
              <a:lnSpc>
                <a:spcPct val="90000"/>
              </a:lnSpc>
              <a:spcBef>
                <a:spcPts val="1500"/>
              </a:spcBef>
              <a:buClr>
                <a:schemeClr val="accent2"/>
              </a:buClr>
              <a:buFont typeface="+mj-lt"/>
              <a:buAutoNum type="arabicPeriod"/>
              <a:defRPr sz="1800" b="0">
                <a:solidFill>
                  <a:schemeClr val="bg1"/>
                </a:solidFill>
              </a:defRPr>
            </a:lvl1pPr>
            <a:lvl2pPr marL="0" indent="0">
              <a:lnSpc>
                <a:spcPct val="90000"/>
              </a:lnSpc>
              <a:spcBef>
                <a:spcPts val="1500"/>
              </a:spcBef>
              <a:buClr>
                <a:schemeClr val="accent2"/>
              </a:buClr>
              <a:buFont typeface="+mj-lt"/>
              <a:buNone/>
              <a:defRPr sz="1800" b="0">
                <a:solidFill>
                  <a:schemeClr val="bg1"/>
                </a:solidFill>
              </a:defRPr>
            </a:lvl2pPr>
            <a:lvl3pPr marL="0" indent="0">
              <a:lnSpc>
                <a:spcPct val="90000"/>
              </a:lnSpc>
              <a:spcBef>
                <a:spcPts val="1500"/>
              </a:spcBef>
              <a:buClr>
                <a:schemeClr val="accent2"/>
              </a:buClr>
              <a:buFont typeface="+mj-lt"/>
              <a:buNone/>
              <a:defRPr sz="1800" b="0">
                <a:solidFill>
                  <a:schemeClr val="bg1"/>
                </a:solidFill>
              </a:defRPr>
            </a:lvl3pPr>
            <a:lvl4pPr marL="0" indent="0">
              <a:lnSpc>
                <a:spcPct val="90000"/>
              </a:lnSpc>
              <a:spcBef>
                <a:spcPts val="1500"/>
              </a:spcBef>
              <a:buClr>
                <a:schemeClr val="accent2"/>
              </a:buClr>
              <a:buFont typeface="+mj-lt"/>
              <a:buNone/>
              <a:defRPr sz="1800" b="0">
                <a:solidFill>
                  <a:schemeClr val="bg1"/>
                </a:solidFill>
              </a:defRPr>
            </a:lvl4pPr>
            <a:lvl5pPr marL="0" indent="0">
              <a:lnSpc>
                <a:spcPct val="90000"/>
              </a:lnSpc>
              <a:spcBef>
                <a:spcPts val="1500"/>
              </a:spcBef>
              <a:buClr>
                <a:schemeClr val="accent2"/>
              </a:buClr>
              <a:buFont typeface="+mj-lt"/>
              <a:buNone/>
              <a:defRPr sz="18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1" smtClean="0"/>
              <a:t>Chapter title</a:t>
            </a:r>
            <a:endParaRPr lang="en-US" noProof="1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rtlCol="0" anchor="ctr"/>
          <a:lstStyle/>
          <a:p>
            <a:pPr algn="ctr" defTabSz="685644"/>
            <a:endParaRPr lang="en-US" sz="1300" noProof="1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52489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2" orient="horz" pos="99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mmary #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6656" y="178596"/>
            <a:ext cx="8067429" cy="461665"/>
          </a:xfrm>
        </p:spPr>
        <p:txBody>
          <a:bodyPr wrap="square">
            <a:spAutoFit/>
          </a:bodyPr>
          <a:lstStyle>
            <a:lvl1pPr>
              <a:defRPr sz="3000" cap="none" baseline="0">
                <a:solidFill>
                  <a:srgbClr val="E2001A"/>
                </a:solidFill>
              </a:defRPr>
            </a:lvl1pPr>
          </a:lstStyle>
          <a:p>
            <a:r>
              <a:rPr lang="en-US" noProof="1" smtClean="0"/>
              <a:t>Insert text</a:t>
            </a:r>
            <a:endParaRPr lang="en-US" noProof="1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0" hasCustomPrompt="1"/>
          </p:nvPr>
        </p:nvSpPr>
        <p:spPr>
          <a:xfrm>
            <a:off x="962027" y="808942"/>
            <a:ext cx="8181975" cy="740810"/>
          </a:xfrm>
          <a:solidFill>
            <a:srgbClr val="F0F1F1"/>
          </a:solidFill>
        </p:spPr>
        <p:txBody>
          <a:bodyPr lIns="287935" tIns="125972" rIns="287935"/>
          <a:lstStyle>
            <a:lvl1pPr marL="0" indent="0">
              <a:lnSpc>
                <a:spcPct val="90000"/>
              </a:lnSpc>
              <a:spcBef>
                <a:spcPts val="1500"/>
              </a:spcBef>
              <a:buClr>
                <a:schemeClr val="accent2"/>
              </a:buClr>
              <a:buFont typeface="+mj-lt"/>
              <a:buNone/>
              <a:defRPr sz="1800" b="0">
                <a:solidFill>
                  <a:srgbClr val="004387"/>
                </a:solidFill>
              </a:defRPr>
            </a:lvl1pPr>
            <a:lvl2pPr marL="0" indent="0">
              <a:lnSpc>
                <a:spcPct val="90000"/>
              </a:lnSpc>
              <a:spcBef>
                <a:spcPts val="1500"/>
              </a:spcBef>
              <a:buClr>
                <a:schemeClr val="accent2"/>
              </a:buClr>
              <a:buFont typeface="+mj-lt"/>
              <a:buNone/>
              <a:defRPr sz="1800" b="0">
                <a:solidFill>
                  <a:schemeClr val="bg1"/>
                </a:solidFill>
              </a:defRPr>
            </a:lvl2pPr>
            <a:lvl3pPr marL="0" indent="0">
              <a:lnSpc>
                <a:spcPct val="90000"/>
              </a:lnSpc>
              <a:spcBef>
                <a:spcPts val="1500"/>
              </a:spcBef>
              <a:buClr>
                <a:schemeClr val="accent2"/>
              </a:buClr>
              <a:buFont typeface="+mj-lt"/>
              <a:buNone/>
              <a:defRPr sz="1800" b="0">
                <a:solidFill>
                  <a:schemeClr val="bg1"/>
                </a:solidFill>
              </a:defRPr>
            </a:lvl3pPr>
            <a:lvl4pPr marL="0" indent="0">
              <a:lnSpc>
                <a:spcPct val="90000"/>
              </a:lnSpc>
              <a:spcBef>
                <a:spcPts val="1500"/>
              </a:spcBef>
              <a:buClr>
                <a:schemeClr val="accent2"/>
              </a:buClr>
              <a:buFont typeface="+mj-lt"/>
              <a:buNone/>
              <a:defRPr sz="1800" b="0">
                <a:solidFill>
                  <a:schemeClr val="bg1"/>
                </a:solidFill>
              </a:defRPr>
            </a:lvl4pPr>
            <a:lvl5pPr marL="0" indent="0">
              <a:lnSpc>
                <a:spcPct val="90000"/>
              </a:lnSpc>
              <a:spcBef>
                <a:spcPts val="1500"/>
              </a:spcBef>
              <a:buClr>
                <a:schemeClr val="accent2"/>
              </a:buClr>
              <a:buFont typeface="+mj-lt"/>
              <a:buNone/>
              <a:defRPr sz="18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1" smtClean="0"/>
              <a:t>Chapter title</a:t>
            </a:r>
            <a:endParaRPr lang="en-US" noProof="1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1" hasCustomPrompt="1"/>
          </p:nvPr>
        </p:nvSpPr>
        <p:spPr>
          <a:xfrm>
            <a:off x="3" y="808942"/>
            <a:ext cx="1069199" cy="740810"/>
          </a:xfrm>
          <a:custGeom>
            <a:avLst/>
            <a:gdLst>
              <a:gd name="connsiteX0" fmla="*/ 0 w 1069199"/>
              <a:gd name="connsiteY0" fmla="*/ 0 h 740810"/>
              <a:gd name="connsiteX1" fmla="*/ 986171 w 1069199"/>
              <a:gd name="connsiteY1" fmla="*/ 0 h 740810"/>
              <a:gd name="connsiteX2" fmla="*/ 986171 w 1069199"/>
              <a:gd name="connsiteY2" fmla="*/ 235148 h 740810"/>
              <a:gd name="connsiteX3" fmla="*/ 1037259 w 1069199"/>
              <a:gd name="connsiteY3" fmla="*/ 311753 h 740810"/>
              <a:gd name="connsiteX4" fmla="*/ 1069199 w 1069199"/>
              <a:gd name="connsiteY4" fmla="*/ 318126 h 740810"/>
              <a:gd name="connsiteX5" fmla="*/ 1069199 w 1069199"/>
              <a:gd name="connsiteY5" fmla="*/ 320930 h 740810"/>
              <a:gd name="connsiteX6" fmla="*/ 1037259 w 1069199"/>
              <a:gd name="connsiteY6" fmla="*/ 327303 h 740810"/>
              <a:gd name="connsiteX7" fmla="*/ 986171 w 1069199"/>
              <a:gd name="connsiteY7" fmla="*/ 403909 h 740810"/>
              <a:gd name="connsiteX8" fmla="*/ 986171 w 1069199"/>
              <a:gd name="connsiteY8" fmla="*/ 740810 h 740810"/>
              <a:gd name="connsiteX9" fmla="*/ 0 w 1069199"/>
              <a:gd name="connsiteY9" fmla="*/ 740810 h 740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69199" h="740810">
                <a:moveTo>
                  <a:pt x="0" y="0"/>
                </a:moveTo>
                <a:cubicBezTo>
                  <a:pt x="0" y="0"/>
                  <a:pt x="0" y="0"/>
                  <a:pt x="986171" y="0"/>
                </a:cubicBezTo>
                <a:cubicBezTo>
                  <a:pt x="986171" y="0"/>
                  <a:pt x="986171" y="0"/>
                  <a:pt x="986171" y="235148"/>
                </a:cubicBezTo>
                <a:cubicBezTo>
                  <a:pt x="986171" y="269582"/>
                  <a:pt x="1007130" y="299131"/>
                  <a:pt x="1037259" y="311753"/>
                </a:cubicBezTo>
                <a:lnTo>
                  <a:pt x="1069199" y="318126"/>
                </a:lnTo>
                <a:lnTo>
                  <a:pt x="1069199" y="320930"/>
                </a:lnTo>
                <a:lnTo>
                  <a:pt x="1037259" y="327303"/>
                </a:lnTo>
                <a:cubicBezTo>
                  <a:pt x="1007130" y="339925"/>
                  <a:pt x="986171" y="369474"/>
                  <a:pt x="986171" y="403909"/>
                </a:cubicBezTo>
                <a:cubicBezTo>
                  <a:pt x="986171" y="403909"/>
                  <a:pt x="986171" y="403909"/>
                  <a:pt x="986171" y="740810"/>
                </a:cubicBezTo>
                <a:cubicBezTo>
                  <a:pt x="986171" y="740810"/>
                  <a:pt x="986171" y="740810"/>
                  <a:pt x="0" y="74081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lIns="287935" anchor="ctr" anchorCtr="0">
            <a:noAutofit/>
          </a:bodyPr>
          <a:lstStyle>
            <a:lvl1pPr algn="ctr">
              <a:defRPr sz="6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1" smtClean="0"/>
              <a:t>N</a:t>
            </a:r>
            <a:endParaRPr lang="en-US" noProof="1"/>
          </a:p>
        </p:txBody>
      </p:sp>
      <p:sp>
        <p:nvSpPr>
          <p:cNvPr id="13" name="Espace réservé du texte 8"/>
          <p:cNvSpPr>
            <a:spLocks noGrp="1"/>
          </p:cNvSpPr>
          <p:nvPr>
            <p:ph type="body" sz="quarter" idx="12" hasCustomPrompt="1"/>
          </p:nvPr>
        </p:nvSpPr>
        <p:spPr>
          <a:xfrm>
            <a:off x="962027" y="1665310"/>
            <a:ext cx="8181975" cy="740810"/>
          </a:xfrm>
          <a:solidFill>
            <a:srgbClr val="F0F1F1"/>
          </a:solidFill>
        </p:spPr>
        <p:txBody>
          <a:bodyPr lIns="287935" tIns="125972" rIns="287935"/>
          <a:lstStyle>
            <a:lvl1pPr marL="0" indent="0">
              <a:lnSpc>
                <a:spcPct val="90000"/>
              </a:lnSpc>
              <a:spcBef>
                <a:spcPts val="1500"/>
              </a:spcBef>
              <a:buClr>
                <a:schemeClr val="accent2"/>
              </a:buClr>
              <a:buFont typeface="+mj-lt"/>
              <a:buNone/>
              <a:defRPr sz="1800" b="0">
                <a:solidFill>
                  <a:schemeClr val="accent4"/>
                </a:solidFill>
              </a:defRPr>
            </a:lvl1pPr>
            <a:lvl2pPr marL="0" indent="0">
              <a:lnSpc>
                <a:spcPct val="90000"/>
              </a:lnSpc>
              <a:spcBef>
                <a:spcPts val="1500"/>
              </a:spcBef>
              <a:buClr>
                <a:schemeClr val="accent2"/>
              </a:buClr>
              <a:buFont typeface="+mj-lt"/>
              <a:buNone/>
              <a:defRPr sz="1800" b="0">
                <a:solidFill>
                  <a:schemeClr val="bg1"/>
                </a:solidFill>
              </a:defRPr>
            </a:lvl2pPr>
            <a:lvl3pPr marL="0" indent="0">
              <a:lnSpc>
                <a:spcPct val="90000"/>
              </a:lnSpc>
              <a:spcBef>
                <a:spcPts val="1500"/>
              </a:spcBef>
              <a:buClr>
                <a:schemeClr val="accent2"/>
              </a:buClr>
              <a:buFont typeface="+mj-lt"/>
              <a:buNone/>
              <a:defRPr sz="1800" b="0">
                <a:solidFill>
                  <a:schemeClr val="bg1"/>
                </a:solidFill>
              </a:defRPr>
            </a:lvl3pPr>
            <a:lvl4pPr marL="0" indent="0">
              <a:lnSpc>
                <a:spcPct val="90000"/>
              </a:lnSpc>
              <a:spcBef>
                <a:spcPts val="1500"/>
              </a:spcBef>
              <a:buClr>
                <a:schemeClr val="accent2"/>
              </a:buClr>
              <a:buFont typeface="+mj-lt"/>
              <a:buNone/>
              <a:defRPr sz="1800" b="0">
                <a:solidFill>
                  <a:schemeClr val="bg1"/>
                </a:solidFill>
              </a:defRPr>
            </a:lvl4pPr>
            <a:lvl5pPr marL="0" indent="0">
              <a:lnSpc>
                <a:spcPct val="90000"/>
              </a:lnSpc>
              <a:spcBef>
                <a:spcPts val="1500"/>
              </a:spcBef>
              <a:buClr>
                <a:schemeClr val="accent2"/>
              </a:buClr>
              <a:buFont typeface="+mj-lt"/>
              <a:buNone/>
              <a:defRPr sz="18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1" smtClean="0"/>
              <a:t>Chapter title</a:t>
            </a:r>
            <a:endParaRPr lang="en-US" noProof="1"/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3" hasCustomPrompt="1"/>
          </p:nvPr>
        </p:nvSpPr>
        <p:spPr>
          <a:xfrm>
            <a:off x="3" y="1665310"/>
            <a:ext cx="1069199" cy="740810"/>
          </a:xfrm>
          <a:custGeom>
            <a:avLst/>
            <a:gdLst>
              <a:gd name="connsiteX0" fmla="*/ 0 w 1069199"/>
              <a:gd name="connsiteY0" fmla="*/ 0 h 740810"/>
              <a:gd name="connsiteX1" fmla="*/ 986171 w 1069199"/>
              <a:gd name="connsiteY1" fmla="*/ 0 h 740810"/>
              <a:gd name="connsiteX2" fmla="*/ 986171 w 1069199"/>
              <a:gd name="connsiteY2" fmla="*/ 235148 h 740810"/>
              <a:gd name="connsiteX3" fmla="*/ 1037259 w 1069199"/>
              <a:gd name="connsiteY3" fmla="*/ 311753 h 740810"/>
              <a:gd name="connsiteX4" fmla="*/ 1069199 w 1069199"/>
              <a:gd name="connsiteY4" fmla="*/ 318126 h 740810"/>
              <a:gd name="connsiteX5" fmla="*/ 1069199 w 1069199"/>
              <a:gd name="connsiteY5" fmla="*/ 320930 h 740810"/>
              <a:gd name="connsiteX6" fmla="*/ 1037259 w 1069199"/>
              <a:gd name="connsiteY6" fmla="*/ 327303 h 740810"/>
              <a:gd name="connsiteX7" fmla="*/ 986171 w 1069199"/>
              <a:gd name="connsiteY7" fmla="*/ 403909 h 740810"/>
              <a:gd name="connsiteX8" fmla="*/ 986171 w 1069199"/>
              <a:gd name="connsiteY8" fmla="*/ 740810 h 740810"/>
              <a:gd name="connsiteX9" fmla="*/ 0 w 1069199"/>
              <a:gd name="connsiteY9" fmla="*/ 740810 h 740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69199" h="740810">
                <a:moveTo>
                  <a:pt x="0" y="0"/>
                </a:moveTo>
                <a:cubicBezTo>
                  <a:pt x="0" y="0"/>
                  <a:pt x="0" y="0"/>
                  <a:pt x="986171" y="0"/>
                </a:cubicBezTo>
                <a:cubicBezTo>
                  <a:pt x="986171" y="0"/>
                  <a:pt x="986171" y="0"/>
                  <a:pt x="986171" y="235148"/>
                </a:cubicBezTo>
                <a:cubicBezTo>
                  <a:pt x="986171" y="269582"/>
                  <a:pt x="1007130" y="299131"/>
                  <a:pt x="1037259" y="311753"/>
                </a:cubicBezTo>
                <a:lnTo>
                  <a:pt x="1069199" y="318126"/>
                </a:lnTo>
                <a:lnTo>
                  <a:pt x="1069199" y="320930"/>
                </a:lnTo>
                <a:lnTo>
                  <a:pt x="1037259" y="327303"/>
                </a:lnTo>
                <a:cubicBezTo>
                  <a:pt x="1007130" y="339925"/>
                  <a:pt x="986171" y="369474"/>
                  <a:pt x="986171" y="403909"/>
                </a:cubicBezTo>
                <a:cubicBezTo>
                  <a:pt x="986171" y="403909"/>
                  <a:pt x="986171" y="403909"/>
                  <a:pt x="986171" y="740810"/>
                </a:cubicBezTo>
                <a:cubicBezTo>
                  <a:pt x="986171" y="740810"/>
                  <a:pt x="986171" y="740810"/>
                  <a:pt x="0" y="74081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lIns="287935" anchor="ctr" anchorCtr="0">
            <a:noAutofit/>
          </a:bodyPr>
          <a:lstStyle>
            <a:lvl1pPr algn="ctr">
              <a:defRPr sz="6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1" smtClean="0"/>
              <a:t>N</a:t>
            </a:r>
            <a:endParaRPr lang="en-US" noProof="1"/>
          </a:p>
        </p:txBody>
      </p:sp>
      <p:sp>
        <p:nvSpPr>
          <p:cNvPr id="15" name="Espace réservé du texte 8"/>
          <p:cNvSpPr>
            <a:spLocks noGrp="1"/>
          </p:cNvSpPr>
          <p:nvPr>
            <p:ph type="body" sz="quarter" idx="14" hasCustomPrompt="1"/>
          </p:nvPr>
        </p:nvSpPr>
        <p:spPr>
          <a:xfrm>
            <a:off x="962027" y="2521678"/>
            <a:ext cx="8181975" cy="740810"/>
          </a:xfrm>
          <a:solidFill>
            <a:srgbClr val="F0F1F1"/>
          </a:solidFill>
        </p:spPr>
        <p:txBody>
          <a:bodyPr lIns="287935" tIns="125972" rIns="287935"/>
          <a:lstStyle>
            <a:lvl1pPr marL="0" indent="0">
              <a:lnSpc>
                <a:spcPct val="90000"/>
              </a:lnSpc>
              <a:spcBef>
                <a:spcPts val="1500"/>
              </a:spcBef>
              <a:buClr>
                <a:schemeClr val="accent2"/>
              </a:buClr>
              <a:buFont typeface="+mj-lt"/>
              <a:buNone/>
              <a:defRPr sz="1800" b="0">
                <a:solidFill>
                  <a:schemeClr val="accent4"/>
                </a:solidFill>
              </a:defRPr>
            </a:lvl1pPr>
            <a:lvl2pPr marL="0" indent="0">
              <a:lnSpc>
                <a:spcPct val="90000"/>
              </a:lnSpc>
              <a:spcBef>
                <a:spcPts val="1500"/>
              </a:spcBef>
              <a:buClr>
                <a:schemeClr val="accent2"/>
              </a:buClr>
              <a:buFont typeface="+mj-lt"/>
              <a:buNone/>
              <a:defRPr sz="1800" b="0">
                <a:solidFill>
                  <a:schemeClr val="bg1"/>
                </a:solidFill>
              </a:defRPr>
            </a:lvl2pPr>
            <a:lvl3pPr marL="0" indent="0">
              <a:lnSpc>
                <a:spcPct val="90000"/>
              </a:lnSpc>
              <a:spcBef>
                <a:spcPts val="1500"/>
              </a:spcBef>
              <a:buClr>
                <a:schemeClr val="accent2"/>
              </a:buClr>
              <a:buFont typeface="+mj-lt"/>
              <a:buNone/>
              <a:defRPr sz="1800" b="0">
                <a:solidFill>
                  <a:schemeClr val="bg1"/>
                </a:solidFill>
              </a:defRPr>
            </a:lvl3pPr>
            <a:lvl4pPr marL="0" indent="0">
              <a:lnSpc>
                <a:spcPct val="90000"/>
              </a:lnSpc>
              <a:spcBef>
                <a:spcPts val="1500"/>
              </a:spcBef>
              <a:buClr>
                <a:schemeClr val="accent2"/>
              </a:buClr>
              <a:buFont typeface="+mj-lt"/>
              <a:buNone/>
              <a:defRPr sz="1800" b="0">
                <a:solidFill>
                  <a:schemeClr val="bg1"/>
                </a:solidFill>
              </a:defRPr>
            </a:lvl4pPr>
            <a:lvl5pPr marL="0" indent="0">
              <a:lnSpc>
                <a:spcPct val="90000"/>
              </a:lnSpc>
              <a:spcBef>
                <a:spcPts val="1500"/>
              </a:spcBef>
              <a:buClr>
                <a:schemeClr val="accent2"/>
              </a:buClr>
              <a:buFont typeface="+mj-lt"/>
              <a:buNone/>
              <a:defRPr sz="18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1" smtClean="0"/>
              <a:t>Chapter title</a:t>
            </a:r>
            <a:endParaRPr lang="en-US" noProof="1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5" hasCustomPrompt="1"/>
          </p:nvPr>
        </p:nvSpPr>
        <p:spPr>
          <a:xfrm>
            <a:off x="3" y="2521678"/>
            <a:ext cx="1069199" cy="740810"/>
          </a:xfrm>
          <a:custGeom>
            <a:avLst/>
            <a:gdLst>
              <a:gd name="connsiteX0" fmla="*/ 0 w 1069199"/>
              <a:gd name="connsiteY0" fmla="*/ 0 h 740810"/>
              <a:gd name="connsiteX1" fmla="*/ 986171 w 1069199"/>
              <a:gd name="connsiteY1" fmla="*/ 0 h 740810"/>
              <a:gd name="connsiteX2" fmla="*/ 986171 w 1069199"/>
              <a:gd name="connsiteY2" fmla="*/ 235148 h 740810"/>
              <a:gd name="connsiteX3" fmla="*/ 1037259 w 1069199"/>
              <a:gd name="connsiteY3" fmla="*/ 311753 h 740810"/>
              <a:gd name="connsiteX4" fmla="*/ 1069199 w 1069199"/>
              <a:gd name="connsiteY4" fmla="*/ 318126 h 740810"/>
              <a:gd name="connsiteX5" fmla="*/ 1069199 w 1069199"/>
              <a:gd name="connsiteY5" fmla="*/ 320930 h 740810"/>
              <a:gd name="connsiteX6" fmla="*/ 1037259 w 1069199"/>
              <a:gd name="connsiteY6" fmla="*/ 327303 h 740810"/>
              <a:gd name="connsiteX7" fmla="*/ 986171 w 1069199"/>
              <a:gd name="connsiteY7" fmla="*/ 403909 h 740810"/>
              <a:gd name="connsiteX8" fmla="*/ 986171 w 1069199"/>
              <a:gd name="connsiteY8" fmla="*/ 740810 h 740810"/>
              <a:gd name="connsiteX9" fmla="*/ 0 w 1069199"/>
              <a:gd name="connsiteY9" fmla="*/ 740810 h 740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69199" h="740810">
                <a:moveTo>
                  <a:pt x="0" y="0"/>
                </a:moveTo>
                <a:cubicBezTo>
                  <a:pt x="0" y="0"/>
                  <a:pt x="0" y="0"/>
                  <a:pt x="986171" y="0"/>
                </a:cubicBezTo>
                <a:cubicBezTo>
                  <a:pt x="986171" y="0"/>
                  <a:pt x="986171" y="0"/>
                  <a:pt x="986171" y="235148"/>
                </a:cubicBezTo>
                <a:cubicBezTo>
                  <a:pt x="986171" y="269582"/>
                  <a:pt x="1007130" y="299131"/>
                  <a:pt x="1037259" y="311753"/>
                </a:cubicBezTo>
                <a:lnTo>
                  <a:pt x="1069199" y="318126"/>
                </a:lnTo>
                <a:lnTo>
                  <a:pt x="1069199" y="320930"/>
                </a:lnTo>
                <a:lnTo>
                  <a:pt x="1037259" y="327303"/>
                </a:lnTo>
                <a:cubicBezTo>
                  <a:pt x="1007130" y="339925"/>
                  <a:pt x="986171" y="369474"/>
                  <a:pt x="986171" y="403909"/>
                </a:cubicBezTo>
                <a:cubicBezTo>
                  <a:pt x="986171" y="403909"/>
                  <a:pt x="986171" y="403909"/>
                  <a:pt x="986171" y="740810"/>
                </a:cubicBezTo>
                <a:cubicBezTo>
                  <a:pt x="986171" y="740810"/>
                  <a:pt x="986171" y="740810"/>
                  <a:pt x="0" y="74081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lIns="287935" anchor="ctr" anchorCtr="0">
            <a:noAutofit/>
          </a:bodyPr>
          <a:lstStyle>
            <a:lvl1pPr algn="ctr">
              <a:defRPr sz="6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1" smtClean="0"/>
              <a:t>N</a:t>
            </a:r>
            <a:endParaRPr lang="en-US" noProof="1"/>
          </a:p>
        </p:txBody>
      </p:sp>
      <p:sp>
        <p:nvSpPr>
          <p:cNvPr id="17" name="Espace réservé du texte 8"/>
          <p:cNvSpPr>
            <a:spLocks noGrp="1"/>
          </p:cNvSpPr>
          <p:nvPr>
            <p:ph type="body" sz="quarter" idx="16" hasCustomPrompt="1"/>
          </p:nvPr>
        </p:nvSpPr>
        <p:spPr>
          <a:xfrm>
            <a:off x="962027" y="3378046"/>
            <a:ext cx="8181975" cy="740810"/>
          </a:xfrm>
          <a:solidFill>
            <a:srgbClr val="F0F1F1"/>
          </a:solidFill>
        </p:spPr>
        <p:txBody>
          <a:bodyPr lIns="287935" tIns="125972" rIns="287935"/>
          <a:lstStyle>
            <a:lvl1pPr marL="0" indent="0">
              <a:lnSpc>
                <a:spcPct val="90000"/>
              </a:lnSpc>
              <a:spcBef>
                <a:spcPts val="1500"/>
              </a:spcBef>
              <a:buClr>
                <a:schemeClr val="accent2"/>
              </a:buClr>
              <a:buFont typeface="+mj-lt"/>
              <a:buNone/>
              <a:defRPr sz="1800" b="0">
                <a:solidFill>
                  <a:schemeClr val="accent4"/>
                </a:solidFill>
              </a:defRPr>
            </a:lvl1pPr>
            <a:lvl2pPr marL="0" indent="0">
              <a:lnSpc>
                <a:spcPct val="90000"/>
              </a:lnSpc>
              <a:spcBef>
                <a:spcPts val="1500"/>
              </a:spcBef>
              <a:buClr>
                <a:schemeClr val="accent2"/>
              </a:buClr>
              <a:buFont typeface="+mj-lt"/>
              <a:buNone/>
              <a:defRPr sz="1800" b="0">
                <a:solidFill>
                  <a:schemeClr val="bg1"/>
                </a:solidFill>
              </a:defRPr>
            </a:lvl2pPr>
            <a:lvl3pPr marL="0" indent="0">
              <a:lnSpc>
                <a:spcPct val="90000"/>
              </a:lnSpc>
              <a:spcBef>
                <a:spcPts val="1500"/>
              </a:spcBef>
              <a:buClr>
                <a:schemeClr val="accent2"/>
              </a:buClr>
              <a:buFont typeface="+mj-lt"/>
              <a:buNone/>
              <a:defRPr sz="1800" b="0">
                <a:solidFill>
                  <a:schemeClr val="bg1"/>
                </a:solidFill>
              </a:defRPr>
            </a:lvl3pPr>
            <a:lvl4pPr marL="0" indent="0">
              <a:lnSpc>
                <a:spcPct val="90000"/>
              </a:lnSpc>
              <a:spcBef>
                <a:spcPts val="1500"/>
              </a:spcBef>
              <a:buClr>
                <a:schemeClr val="accent2"/>
              </a:buClr>
              <a:buFont typeface="+mj-lt"/>
              <a:buNone/>
              <a:defRPr sz="1800" b="0">
                <a:solidFill>
                  <a:schemeClr val="bg1"/>
                </a:solidFill>
              </a:defRPr>
            </a:lvl4pPr>
            <a:lvl5pPr marL="0" indent="0">
              <a:lnSpc>
                <a:spcPct val="90000"/>
              </a:lnSpc>
              <a:spcBef>
                <a:spcPts val="1500"/>
              </a:spcBef>
              <a:buClr>
                <a:schemeClr val="accent2"/>
              </a:buClr>
              <a:buFont typeface="+mj-lt"/>
              <a:buNone/>
              <a:defRPr sz="18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1" smtClean="0"/>
              <a:t>Chapter title</a:t>
            </a:r>
            <a:endParaRPr lang="en-US" noProof="1"/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quarter" idx="17" hasCustomPrompt="1"/>
          </p:nvPr>
        </p:nvSpPr>
        <p:spPr>
          <a:xfrm>
            <a:off x="3" y="3378046"/>
            <a:ext cx="1069199" cy="740810"/>
          </a:xfrm>
          <a:custGeom>
            <a:avLst/>
            <a:gdLst>
              <a:gd name="connsiteX0" fmla="*/ 0 w 1069199"/>
              <a:gd name="connsiteY0" fmla="*/ 0 h 740810"/>
              <a:gd name="connsiteX1" fmla="*/ 986171 w 1069199"/>
              <a:gd name="connsiteY1" fmla="*/ 0 h 740810"/>
              <a:gd name="connsiteX2" fmla="*/ 986171 w 1069199"/>
              <a:gd name="connsiteY2" fmla="*/ 235148 h 740810"/>
              <a:gd name="connsiteX3" fmla="*/ 1037259 w 1069199"/>
              <a:gd name="connsiteY3" fmla="*/ 311753 h 740810"/>
              <a:gd name="connsiteX4" fmla="*/ 1069199 w 1069199"/>
              <a:gd name="connsiteY4" fmla="*/ 318126 h 740810"/>
              <a:gd name="connsiteX5" fmla="*/ 1069199 w 1069199"/>
              <a:gd name="connsiteY5" fmla="*/ 320930 h 740810"/>
              <a:gd name="connsiteX6" fmla="*/ 1037259 w 1069199"/>
              <a:gd name="connsiteY6" fmla="*/ 327303 h 740810"/>
              <a:gd name="connsiteX7" fmla="*/ 986171 w 1069199"/>
              <a:gd name="connsiteY7" fmla="*/ 403909 h 740810"/>
              <a:gd name="connsiteX8" fmla="*/ 986171 w 1069199"/>
              <a:gd name="connsiteY8" fmla="*/ 740810 h 740810"/>
              <a:gd name="connsiteX9" fmla="*/ 0 w 1069199"/>
              <a:gd name="connsiteY9" fmla="*/ 740810 h 740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69199" h="740810">
                <a:moveTo>
                  <a:pt x="0" y="0"/>
                </a:moveTo>
                <a:cubicBezTo>
                  <a:pt x="0" y="0"/>
                  <a:pt x="0" y="0"/>
                  <a:pt x="986171" y="0"/>
                </a:cubicBezTo>
                <a:cubicBezTo>
                  <a:pt x="986171" y="0"/>
                  <a:pt x="986171" y="0"/>
                  <a:pt x="986171" y="235148"/>
                </a:cubicBezTo>
                <a:cubicBezTo>
                  <a:pt x="986171" y="269582"/>
                  <a:pt x="1007130" y="299131"/>
                  <a:pt x="1037259" y="311753"/>
                </a:cubicBezTo>
                <a:lnTo>
                  <a:pt x="1069199" y="318126"/>
                </a:lnTo>
                <a:lnTo>
                  <a:pt x="1069199" y="320930"/>
                </a:lnTo>
                <a:lnTo>
                  <a:pt x="1037259" y="327303"/>
                </a:lnTo>
                <a:cubicBezTo>
                  <a:pt x="1007130" y="339925"/>
                  <a:pt x="986171" y="369474"/>
                  <a:pt x="986171" y="403909"/>
                </a:cubicBezTo>
                <a:cubicBezTo>
                  <a:pt x="986171" y="403909"/>
                  <a:pt x="986171" y="403909"/>
                  <a:pt x="986171" y="740810"/>
                </a:cubicBezTo>
                <a:cubicBezTo>
                  <a:pt x="986171" y="740810"/>
                  <a:pt x="986171" y="740810"/>
                  <a:pt x="0" y="74081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lIns="287935" anchor="ctr" anchorCtr="0">
            <a:noAutofit/>
          </a:bodyPr>
          <a:lstStyle>
            <a:lvl1pPr algn="ctr">
              <a:defRPr sz="6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1" smtClean="0"/>
              <a:t>N</a:t>
            </a:r>
            <a:endParaRPr lang="en-US" noProof="1"/>
          </a:p>
        </p:txBody>
      </p:sp>
      <p:sp>
        <p:nvSpPr>
          <p:cNvPr id="19" name="Espace réservé du texte 8"/>
          <p:cNvSpPr>
            <a:spLocks noGrp="1"/>
          </p:cNvSpPr>
          <p:nvPr>
            <p:ph type="body" sz="quarter" idx="18" hasCustomPrompt="1"/>
          </p:nvPr>
        </p:nvSpPr>
        <p:spPr>
          <a:xfrm>
            <a:off x="962027" y="4234415"/>
            <a:ext cx="8181975" cy="740810"/>
          </a:xfrm>
          <a:solidFill>
            <a:srgbClr val="F0F1F1"/>
          </a:solidFill>
        </p:spPr>
        <p:txBody>
          <a:bodyPr lIns="287935" tIns="125972" rIns="287935"/>
          <a:lstStyle>
            <a:lvl1pPr marL="0" indent="0">
              <a:lnSpc>
                <a:spcPct val="90000"/>
              </a:lnSpc>
              <a:spcBef>
                <a:spcPts val="1500"/>
              </a:spcBef>
              <a:buClr>
                <a:schemeClr val="accent2"/>
              </a:buClr>
              <a:buFont typeface="+mj-lt"/>
              <a:buNone/>
              <a:defRPr sz="1800" b="0">
                <a:solidFill>
                  <a:schemeClr val="accent4"/>
                </a:solidFill>
              </a:defRPr>
            </a:lvl1pPr>
            <a:lvl2pPr marL="0" indent="0">
              <a:lnSpc>
                <a:spcPct val="90000"/>
              </a:lnSpc>
              <a:spcBef>
                <a:spcPts val="1500"/>
              </a:spcBef>
              <a:buClr>
                <a:schemeClr val="accent2"/>
              </a:buClr>
              <a:buFont typeface="+mj-lt"/>
              <a:buNone/>
              <a:defRPr sz="1800" b="0">
                <a:solidFill>
                  <a:schemeClr val="bg1"/>
                </a:solidFill>
              </a:defRPr>
            </a:lvl2pPr>
            <a:lvl3pPr marL="0" indent="0">
              <a:lnSpc>
                <a:spcPct val="90000"/>
              </a:lnSpc>
              <a:spcBef>
                <a:spcPts val="1500"/>
              </a:spcBef>
              <a:buClr>
                <a:schemeClr val="accent2"/>
              </a:buClr>
              <a:buFont typeface="+mj-lt"/>
              <a:buNone/>
              <a:defRPr sz="1800" b="0">
                <a:solidFill>
                  <a:schemeClr val="bg1"/>
                </a:solidFill>
              </a:defRPr>
            </a:lvl3pPr>
            <a:lvl4pPr marL="0" indent="0">
              <a:lnSpc>
                <a:spcPct val="90000"/>
              </a:lnSpc>
              <a:spcBef>
                <a:spcPts val="1500"/>
              </a:spcBef>
              <a:buClr>
                <a:schemeClr val="accent2"/>
              </a:buClr>
              <a:buFont typeface="+mj-lt"/>
              <a:buNone/>
              <a:defRPr sz="1800" b="0">
                <a:solidFill>
                  <a:schemeClr val="bg1"/>
                </a:solidFill>
              </a:defRPr>
            </a:lvl4pPr>
            <a:lvl5pPr marL="0" indent="0">
              <a:lnSpc>
                <a:spcPct val="90000"/>
              </a:lnSpc>
              <a:spcBef>
                <a:spcPts val="1500"/>
              </a:spcBef>
              <a:buClr>
                <a:schemeClr val="accent2"/>
              </a:buClr>
              <a:buFont typeface="+mj-lt"/>
              <a:buNone/>
              <a:defRPr sz="18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1" smtClean="0"/>
              <a:t>Chapter title</a:t>
            </a:r>
            <a:endParaRPr lang="en-US" noProof="1"/>
          </a:p>
        </p:txBody>
      </p:sp>
      <p:sp>
        <p:nvSpPr>
          <p:cNvPr id="20" name="Espace réservé du texte 19"/>
          <p:cNvSpPr>
            <a:spLocks noGrp="1"/>
          </p:cNvSpPr>
          <p:nvPr>
            <p:ph type="body" sz="quarter" idx="19" hasCustomPrompt="1"/>
          </p:nvPr>
        </p:nvSpPr>
        <p:spPr>
          <a:xfrm>
            <a:off x="3" y="4234415"/>
            <a:ext cx="1069199" cy="740810"/>
          </a:xfrm>
          <a:custGeom>
            <a:avLst/>
            <a:gdLst>
              <a:gd name="connsiteX0" fmla="*/ 0 w 1069199"/>
              <a:gd name="connsiteY0" fmla="*/ 0 h 740810"/>
              <a:gd name="connsiteX1" fmla="*/ 986171 w 1069199"/>
              <a:gd name="connsiteY1" fmla="*/ 0 h 740810"/>
              <a:gd name="connsiteX2" fmla="*/ 986171 w 1069199"/>
              <a:gd name="connsiteY2" fmla="*/ 235148 h 740810"/>
              <a:gd name="connsiteX3" fmla="*/ 1037259 w 1069199"/>
              <a:gd name="connsiteY3" fmla="*/ 311753 h 740810"/>
              <a:gd name="connsiteX4" fmla="*/ 1069199 w 1069199"/>
              <a:gd name="connsiteY4" fmla="*/ 318126 h 740810"/>
              <a:gd name="connsiteX5" fmla="*/ 1069199 w 1069199"/>
              <a:gd name="connsiteY5" fmla="*/ 320930 h 740810"/>
              <a:gd name="connsiteX6" fmla="*/ 1037259 w 1069199"/>
              <a:gd name="connsiteY6" fmla="*/ 327303 h 740810"/>
              <a:gd name="connsiteX7" fmla="*/ 986171 w 1069199"/>
              <a:gd name="connsiteY7" fmla="*/ 403909 h 740810"/>
              <a:gd name="connsiteX8" fmla="*/ 986171 w 1069199"/>
              <a:gd name="connsiteY8" fmla="*/ 740810 h 740810"/>
              <a:gd name="connsiteX9" fmla="*/ 0 w 1069199"/>
              <a:gd name="connsiteY9" fmla="*/ 740810 h 740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69199" h="740810">
                <a:moveTo>
                  <a:pt x="0" y="0"/>
                </a:moveTo>
                <a:cubicBezTo>
                  <a:pt x="0" y="0"/>
                  <a:pt x="0" y="0"/>
                  <a:pt x="986171" y="0"/>
                </a:cubicBezTo>
                <a:cubicBezTo>
                  <a:pt x="986171" y="0"/>
                  <a:pt x="986171" y="0"/>
                  <a:pt x="986171" y="235148"/>
                </a:cubicBezTo>
                <a:cubicBezTo>
                  <a:pt x="986171" y="269582"/>
                  <a:pt x="1007130" y="299131"/>
                  <a:pt x="1037259" y="311753"/>
                </a:cubicBezTo>
                <a:lnTo>
                  <a:pt x="1069199" y="318126"/>
                </a:lnTo>
                <a:lnTo>
                  <a:pt x="1069199" y="320930"/>
                </a:lnTo>
                <a:lnTo>
                  <a:pt x="1037259" y="327303"/>
                </a:lnTo>
                <a:cubicBezTo>
                  <a:pt x="1007130" y="339925"/>
                  <a:pt x="986171" y="369474"/>
                  <a:pt x="986171" y="403909"/>
                </a:cubicBezTo>
                <a:cubicBezTo>
                  <a:pt x="986171" y="403909"/>
                  <a:pt x="986171" y="403909"/>
                  <a:pt x="986171" y="740810"/>
                </a:cubicBezTo>
                <a:cubicBezTo>
                  <a:pt x="986171" y="740810"/>
                  <a:pt x="986171" y="740810"/>
                  <a:pt x="0" y="74081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lIns="287935" anchor="ctr" anchorCtr="0">
            <a:noAutofit/>
          </a:bodyPr>
          <a:lstStyle>
            <a:lvl1pPr algn="ctr">
              <a:defRPr sz="6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1" smtClean="0"/>
              <a:t>N</a:t>
            </a:r>
            <a:endParaRPr lang="en-US" noProof="1"/>
          </a:p>
        </p:txBody>
      </p:sp>
      <p:sp>
        <p:nvSpPr>
          <p:cNvPr id="21" name="Rectangle 2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rtlCol="0" anchor="ctr"/>
          <a:lstStyle/>
          <a:p>
            <a:pPr algn="ctr" defTabSz="685644"/>
            <a:endParaRPr lang="en-US" sz="1300" noProof="1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14701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#A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pour une image  9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9144000" cy="2474276"/>
          </a:xfrm>
          <a:custGeom>
            <a:avLst/>
            <a:gdLst>
              <a:gd name="connsiteX0" fmla="*/ 0 w 9144000"/>
              <a:gd name="connsiteY0" fmla="*/ 0 h 2474276"/>
              <a:gd name="connsiteX1" fmla="*/ 2233 w 9144000"/>
              <a:gd name="connsiteY1" fmla="*/ 0 h 2474276"/>
              <a:gd name="connsiteX2" fmla="*/ 17860 w 9144000"/>
              <a:gd name="connsiteY2" fmla="*/ 0 h 2474276"/>
              <a:gd name="connsiteX3" fmla="*/ 60276 w 9144000"/>
              <a:gd name="connsiteY3" fmla="*/ 0 h 2474276"/>
              <a:gd name="connsiteX4" fmla="*/ 142875 w 9144000"/>
              <a:gd name="connsiteY4" fmla="*/ 0 h 2474276"/>
              <a:gd name="connsiteX5" fmla="*/ 279053 w 9144000"/>
              <a:gd name="connsiteY5" fmla="*/ 0 h 2474276"/>
              <a:gd name="connsiteX6" fmla="*/ 482203 w 9144000"/>
              <a:gd name="connsiteY6" fmla="*/ 0 h 2474276"/>
              <a:gd name="connsiteX7" fmla="*/ 765721 w 9144000"/>
              <a:gd name="connsiteY7" fmla="*/ 0 h 2474276"/>
              <a:gd name="connsiteX8" fmla="*/ 941803 w 9144000"/>
              <a:gd name="connsiteY8" fmla="*/ 0 h 2474276"/>
              <a:gd name="connsiteX9" fmla="*/ 1143000 w 9144000"/>
              <a:gd name="connsiteY9" fmla="*/ 0 h 2474276"/>
              <a:gd name="connsiteX10" fmla="*/ 1370986 w 9144000"/>
              <a:gd name="connsiteY10" fmla="*/ 0 h 2474276"/>
              <a:gd name="connsiteX11" fmla="*/ 1627436 w 9144000"/>
              <a:gd name="connsiteY11" fmla="*/ 0 h 2474276"/>
              <a:gd name="connsiteX12" fmla="*/ 1914023 w 9144000"/>
              <a:gd name="connsiteY12" fmla="*/ 0 h 2474276"/>
              <a:gd name="connsiteX13" fmla="*/ 2232422 w 9144000"/>
              <a:gd name="connsiteY13" fmla="*/ 0 h 2474276"/>
              <a:gd name="connsiteX14" fmla="*/ 2584308 w 9144000"/>
              <a:gd name="connsiteY14" fmla="*/ 0 h 2474276"/>
              <a:gd name="connsiteX15" fmla="*/ 2971354 w 9144000"/>
              <a:gd name="connsiteY15" fmla="*/ 0 h 2474276"/>
              <a:gd name="connsiteX16" fmla="*/ 3395235 w 9144000"/>
              <a:gd name="connsiteY16" fmla="*/ 0 h 2474276"/>
              <a:gd name="connsiteX17" fmla="*/ 3857625 w 9144000"/>
              <a:gd name="connsiteY17" fmla="*/ 0 h 2474276"/>
              <a:gd name="connsiteX18" fmla="*/ 4360199 w 9144000"/>
              <a:gd name="connsiteY18" fmla="*/ 0 h 2474276"/>
              <a:gd name="connsiteX19" fmla="*/ 4904631 w 9144000"/>
              <a:gd name="connsiteY19" fmla="*/ 0 h 2474276"/>
              <a:gd name="connsiteX20" fmla="*/ 5492595 w 9144000"/>
              <a:gd name="connsiteY20" fmla="*/ 0 h 2474276"/>
              <a:gd name="connsiteX21" fmla="*/ 6125766 w 9144000"/>
              <a:gd name="connsiteY21" fmla="*/ 0 h 2474276"/>
              <a:gd name="connsiteX22" fmla="*/ 6805817 w 9144000"/>
              <a:gd name="connsiteY22" fmla="*/ 0 h 2474276"/>
              <a:gd name="connsiteX23" fmla="*/ 7534424 w 9144000"/>
              <a:gd name="connsiteY23" fmla="*/ 0 h 2474276"/>
              <a:gd name="connsiteX24" fmla="*/ 8313260 w 9144000"/>
              <a:gd name="connsiteY24" fmla="*/ 0 h 2474276"/>
              <a:gd name="connsiteX25" fmla="*/ 9144000 w 9144000"/>
              <a:gd name="connsiteY25" fmla="*/ 0 h 2474276"/>
              <a:gd name="connsiteX26" fmla="*/ 9144000 w 9144000"/>
              <a:gd name="connsiteY26" fmla="*/ 3525 h 2474276"/>
              <a:gd name="connsiteX27" fmla="*/ 9144000 w 9144000"/>
              <a:gd name="connsiteY27" fmla="*/ 11895 h 2474276"/>
              <a:gd name="connsiteX28" fmla="*/ 9144000 w 9144000"/>
              <a:gd name="connsiteY28" fmla="*/ 28196 h 2474276"/>
              <a:gd name="connsiteX29" fmla="*/ 9144000 w 9144000"/>
              <a:gd name="connsiteY29" fmla="*/ 55070 h 2474276"/>
              <a:gd name="connsiteX30" fmla="*/ 9144000 w 9144000"/>
              <a:gd name="connsiteY30" fmla="*/ 95161 h 2474276"/>
              <a:gd name="connsiteX31" fmla="*/ 9144000 w 9144000"/>
              <a:gd name="connsiteY31" fmla="*/ 151112 h 2474276"/>
              <a:gd name="connsiteX32" fmla="*/ 9144000 w 9144000"/>
              <a:gd name="connsiteY32" fmla="*/ 225566 h 2474276"/>
              <a:gd name="connsiteX33" fmla="*/ 9144000 w 9144000"/>
              <a:gd name="connsiteY33" fmla="*/ 321167 h 2474276"/>
              <a:gd name="connsiteX34" fmla="*/ 9144000 w 9144000"/>
              <a:gd name="connsiteY34" fmla="*/ 440559 h 2474276"/>
              <a:gd name="connsiteX35" fmla="*/ 9144000 w 9144000"/>
              <a:gd name="connsiteY35" fmla="*/ 586384 h 2474276"/>
              <a:gd name="connsiteX36" fmla="*/ 9144000 w 9144000"/>
              <a:gd name="connsiteY36" fmla="*/ 670035 h 2474276"/>
              <a:gd name="connsiteX37" fmla="*/ 9144000 w 9144000"/>
              <a:gd name="connsiteY37" fmla="*/ 761285 h 2474276"/>
              <a:gd name="connsiteX38" fmla="*/ 9144000 w 9144000"/>
              <a:gd name="connsiteY38" fmla="*/ 860466 h 2474276"/>
              <a:gd name="connsiteX39" fmla="*/ 9144000 w 9144000"/>
              <a:gd name="connsiteY39" fmla="*/ 967907 h 2474276"/>
              <a:gd name="connsiteX40" fmla="*/ 9144000 w 9144000"/>
              <a:gd name="connsiteY40" fmla="*/ 1083940 h 2474276"/>
              <a:gd name="connsiteX41" fmla="*/ 9144000 w 9144000"/>
              <a:gd name="connsiteY41" fmla="*/ 1208893 h 2474276"/>
              <a:gd name="connsiteX42" fmla="*/ 9144000 w 9144000"/>
              <a:gd name="connsiteY42" fmla="*/ 1343098 h 2474276"/>
              <a:gd name="connsiteX43" fmla="*/ 9144000 w 9144000"/>
              <a:gd name="connsiteY43" fmla="*/ 1486885 h 2474276"/>
              <a:gd name="connsiteX44" fmla="*/ 9144000 w 9144000"/>
              <a:gd name="connsiteY44" fmla="*/ 1640585 h 2474276"/>
              <a:gd name="connsiteX45" fmla="*/ 9144000 w 9144000"/>
              <a:gd name="connsiteY45" fmla="*/ 1804528 h 2474276"/>
              <a:gd name="connsiteX46" fmla="*/ 2286000 w 9144000"/>
              <a:gd name="connsiteY46" fmla="*/ 1804528 h 2474276"/>
              <a:gd name="connsiteX47" fmla="*/ 1590371 w 9144000"/>
              <a:gd name="connsiteY47" fmla="*/ 2322635 h 2474276"/>
              <a:gd name="connsiteX48" fmla="*/ 1577769 w 9144000"/>
              <a:gd name="connsiteY48" fmla="*/ 2469221 h 2474276"/>
              <a:gd name="connsiteX49" fmla="*/ 1572728 w 9144000"/>
              <a:gd name="connsiteY49" fmla="*/ 2474276 h 2474276"/>
              <a:gd name="connsiteX50" fmla="*/ 1565167 w 9144000"/>
              <a:gd name="connsiteY50" fmla="*/ 2469221 h 2474276"/>
              <a:gd name="connsiteX51" fmla="*/ 1552565 w 9144000"/>
              <a:gd name="connsiteY51" fmla="*/ 2322635 h 2474276"/>
              <a:gd name="connsiteX52" fmla="*/ 856935 w 9144000"/>
              <a:gd name="connsiteY52" fmla="*/ 1804528 h 2474276"/>
              <a:gd name="connsiteX53" fmla="*/ 0 w 9144000"/>
              <a:gd name="connsiteY53" fmla="*/ 1804528 h 2474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9144000" h="2474276">
                <a:moveTo>
                  <a:pt x="0" y="0"/>
                </a:moveTo>
                <a:lnTo>
                  <a:pt x="2233" y="0"/>
                </a:lnTo>
                <a:lnTo>
                  <a:pt x="17860" y="0"/>
                </a:lnTo>
                <a:lnTo>
                  <a:pt x="60276" y="0"/>
                </a:lnTo>
                <a:lnTo>
                  <a:pt x="142875" y="0"/>
                </a:lnTo>
                <a:lnTo>
                  <a:pt x="279053" y="0"/>
                </a:lnTo>
                <a:lnTo>
                  <a:pt x="482203" y="0"/>
                </a:lnTo>
                <a:lnTo>
                  <a:pt x="765721" y="0"/>
                </a:lnTo>
                <a:lnTo>
                  <a:pt x="941803" y="0"/>
                </a:lnTo>
                <a:lnTo>
                  <a:pt x="1143000" y="0"/>
                </a:lnTo>
                <a:lnTo>
                  <a:pt x="1370986" y="0"/>
                </a:lnTo>
                <a:lnTo>
                  <a:pt x="1627436" y="0"/>
                </a:lnTo>
                <a:lnTo>
                  <a:pt x="1914023" y="0"/>
                </a:lnTo>
                <a:lnTo>
                  <a:pt x="2232422" y="0"/>
                </a:lnTo>
                <a:lnTo>
                  <a:pt x="2584308" y="0"/>
                </a:lnTo>
                <a:lnTo>
                  <a:pt x="2971354" y="0"/>
                </a:lnTo>
                <a:lnTo>
                  <a:pt x="3395235" y="0"/>
                </a:lnTo>
                <a:lnTo>
                  <a:pt x="3857625" y="0"/>
                </a:lnTo>
                <a:lnTo>
                  <a:pt x="4360199" y="0"/>
                </a:lnTo>
                <a:lnTo>
                  <a:pt x="4904631" y="0"/>
                </a:lnTo>
                <a:lnTo>
                  <a:pt x="5492595" y="0"/>
                </a:lnTo>
                <a:lnTo>
                  <a:pt x="6125766" y="0"/>
                </a:lnTo>
                <a:lnTo>
                  <a:pt x="6805817" y="0"/>
                </a:lnTo>
                <a:lnTo>
                  <a:pt x="7534424" y="0"/>
                </a:lnTo>
                <a:lnTo>
                  <a:pt x="8313260" y="0"/>
                </a:lnTo>
                <a:lnTo>
                  <a:pt x="9144000" y="0"/>
                </a:lnTo>
                <a:lnTo>
                  <a:pt x="9144000" y="3525"/>
                </a:lnTo>
                <a:lnTo>
                  <a:pt x="9144000" y="11895"/>
                </a:lnTo>
                <a:lnTo>
                  <a:pt x="9144000" y="28196"/>
                </a:lnTo>
                <a:lnTo>
                  <a:pt x="9144000" y="55070"/>
                </a:lnTo>
                <a:lnTo>
                  <a:pt x="9144000" y="95161"/>
                </a:lnTo>
                <a:lnTo>
                  <a:pt x="9144000" y="151112"/>
                </a:lnTo>
                <a:lnTo>
                  <a:pt x="9144000" y="225566"/>
                </a:lnTo>
                <a:lnTo>
                  <a:pt x="9144000" y="321167"/>
                </a:lnTo>
                <a:lnTo>
                  <a:pt x="9144000" y="440559"/>
                </a:lnTo>
                <a:lnTo>
                  <a:pt x="9144000" y="586384"/>
                </a:lnTo>
                <a:lnTo>
                  <a:pt x="9144000" y="670035"/>
                </a:lnTo>
                <a:lnTo>
                  <a:pt x="9144000" y="761285"/>
                </a:lnTo>
                <a:lnTo>
                  <a:pt x="9144000" y="860466"/>
                </a:lnTo>
                <a:lnTo>
                  <a:pt x="9144000" y="967907"/>
                </a:lnTo>
                <a:lnTo>
                  <a:pt x="9144000" y="1083940"/>
                </a:lnTo>
                <a:lnTo>
                  <a:pt x="9144000" y="1208893"/>
                </a:lnTo>
                <a:lnTo>
                  <a:pt x="9144000" y="1343098"/>
                </a:lnTo>
                <a:lnTo>
                  <a:pt x="9144000" y="1486885"/>
                </a:lnTo>
                <a:lnTo>
                  <a:pt x="9144000" y="1640585"/>
                </a:lnTo>
                <a:lnTo>
                  <a:pt x="9144000" y="1804528"/>
                </a:lnTo>
                <a:cubicBezTo>
                  <a:pt x="9144000" y="1804528"/>
                  <a:pt x="9144000" y="1804528"/>
                  <a:pt x="2286000" y="1804528"/>
                </a:cubicBezTo>
                <a:cubicBezTo>
                  <a:pt x="1948267" y="1804528"/>
                  <a:pt x="1663462" y="2024408"/>
                  <a:pt x="1590371" y="2322635"/>
                </a:cubicBezTo>
                <a:cubicBezTo>
                  <a:pt x="1590371" y="2322635"/>
                  <a:pt x="1577769" y="2368127"/>
                  <a:pt x="1577769" y="2469221"/>
                </a:cubicBezTo>
                <a:cubicBezTo>
                  <a:pt x="1577769" y="2471749"/>
                  <a:pt x="1575248" y="2474276"/>
                  <a:pt x="1572728" y="2474276"/>
                </a:cubicBezTo>
                <a:cubicBezTo>
                  <a:pt x="1567687" y="2474276"/>
                  <a:pt x="1565167" y="2471749"/>
                  <a:pt x="1565167" y="2469221"/>
                </a:cubicBezTo>
                <a:cubicBezTo>
                  <a:pt x="1565167" y="2368127"/>
                  <a:pt x="1552565" y="2322635"/>
                  <a:pt x="1552565" y="2322635"/>
                </a:cubicBezTo>
                <a:cubicBezTo>
                  <a:pt x="1479473" y="2024408"/>
                  <a:pt x="1197189" y="1804528"/>
                  <a:pt x="856935" y="1804528"/>
                </a:cubicBezTo>
                <a:cubicBezTo>
                  <a:pt x="856935" y="1804528"/>
                  <a:pt x="856935" y="1804528"/>
                  <a:pt x="0" y="1804528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tx2"/>
                </a:solidFill>
              </a:defRPr>
            </a:lvl1pPr>
          </a:lstStyle>
          <a:p>
            <a:r>
              <a:rPr lang="fr-FR" noProof="1" smtClean="0"/>
              <a:t>Cliquez sur l'icône pour ajouter une image</a:t>
            </a:r>
            <a:endParaRPr lang="en-US" noProof="1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038579" y="2719665"/>
            <a:ext cx="7511698" cy="431657"/>
          </a:xfrm>
        </p:spPr>
        <p:txBody>
          <a:bodyPr anchor="t" anchorCtr="0"/>
          <a:lstStyle>
            <a:lvl1pPr>
              <a:lnSpc>
                <a:spcPct val="85000"/>
              </a:lnSpc>
              <a:defRPr sz="3300" cap="none" baseline="0"/>
            </a:lvl1pPr>
          </a:lstStyle>
          <a:p>
            <a:r>
              <a:rPr lang="en-US" noProof="1" smtClean="0"/>
              <a:t>Insert title</a:t>
            </a:r>
            <a:endParaRPr lang="en-US" noProof="1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1038579" y="3186636"/>
            <a:ext cx="7511697" cy="369332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bg2"/>
                </a:solidFill>
              </a:defRPr>
            </a:lvl1pPr>
            <a:lvl2pPr marL="45709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9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28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3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4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5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6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76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1" smtClean="0"/>
              <a:t>Insert subtitle</a:t>
            </a:r>
          </a:p>
        </p:txBody>
      </p:sp>
      <p:sp>
        <p:nvSpPr>
          <p:cNvPr id="12" name="Espace réservé du texte 9"/>
          <p:cNvSpPr>
            <a:spLocks noGrp="1"/>
          </p:cNvSpPr>
          <p:nvPr>
            <p:ph type="body" sz="quarter" idx="14" hasCustomPrompt="1"/>
          </p:nvPr>
        </p:nvSpPr>
        <p:spPr>
          <a:xfrm>
            <a:off x="7115175" y="153095"/>
            <a:ext cx="1579959" cy="1246495"/>
          </a:xfrm>
        </p:spPr>
        <p:txBody>
          <a:bodyPr wrap="none">
            <a:noAutofit/>
          </a:bodyPr>
          <a:lstStyle>
            <a:lvl1pPr algn="r">
              <a:defRPr sz="81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1" smtClean="0"/>
              <a:t>N</a:t>
            </a:r>
            <a:endParaRPr lang="en-US" noProof="1"/>
          </a:p>
        </p:txBody>
      </p:sp>
      <p:sp>
        <p:nvSpPr>
          <p:cNvPr id="8" name="Espace réservé du graphique SmartArt 6"/>
          <p:cNvSpPr>
            <a:spLocks noGrp="1"/>
          </p:cNvSpPr>
          <p:nvPr>
            <p:ph type="dgm" sz="quarter" idx="13"/>
          </p:nvPr>
        </p:nvSpPr>
        <p:spPr>
          <a:xfrm>
            <a:off x="666456" y="2744213"/>
            <a:ext cx="183600" cy="738000"/>
          </a:xfrm>
          <a:solidFill>
            <a:schemeClr val="accent2"/>
          </a:solidFill>
        </p:spPr>
        <p:txBody>
          <a:bodyPr/>
          <a:lstStyle>
            <a:lvl1pPr>
              <a:defRPr sz="100" b="0">
                <a:solidFill>
                  <a:schemeClr val="accent2"/>
                </a:solidFill>
              </a:defRPr>
            </a:lvl1pPr>
          </a:lstStyle>
          <a:p>
            <a:r>
              <a:rPr lang="fr-FR" noProof="1" smtClean="0"/>
              <a:t>Cliquez sur l'icône pour ajouter un graphique SmartArt</a:t>
            </a:r>
            <a:endParaRPr lang="en-US" noProof="1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rtlCol="0" anchor="ctr"/>
          <a:lstStyle/>
          <a:p>
            <a:pPr algn="ctr" defTabSz="685644"/>
            <a:endParaRPr lang="en-US" sz="1300" noProof="1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23224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1722" userDrawn="1">
          <p15:clr>
            <a:srgbClr val="FBAE40"/>
          </p15:clr>
        </p15:guide>
        <p15:guide id="2" orient="horz" pos="2196" userDrawn="1">
          <p15:clr>
            <a:srgbClr val="FBAE40"/>
          </p15:clr>
        </p15:guide>
        <p15:guide id="3" pos="543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#A -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pour une image  10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9144000" cy="2474276"/>
          </a:xfrm>
          <a:custGeom>
            <a:avLst/>
            <a:gdLst>
              <a:gd name="connsiteX0" fmla="*/ 0 w 9144000"/>
              <a:gd name="connsiteY0" fmla="*/ 0 h 2474276"/>
              <a:gd name="connsiteX1" fmla="*/ 2233 w 9144000"/>
              <a:gd name="connsiteY1" fmla="*/ 0 h 2474276"/>
              <a:gd name="connsiteX2" fmla="*/ 17860 w 9144000"/>
              <a:gd name="connsiteY2" fmla="*/ 0 h 2474276"/>
              <a:gd name="connsiteX3" fmla="*/ 60276 w 9144000"/>
              <a:gd name="connsiteY3" fmla="*/ 0 h 2474276"/>
              <a:gd name="connsiteX4" fmla="*/ 142875 w 9144000"/>
              <a:gd name="connsiteY4" fmla="*/ 0 h 2474276"/>
              <a:gd name="connsiteX5" fmla="*/ 279053 w 9144000"/>
              <a:gd name="connsiteY5" fmla="*/ 0 h 2474276"/>
              <a:gd name="connsiteX6" fmla="*/ 482203 w 9144000"/>
              <a:gd name="connsiteY6" fmla="*/ 0 h 2474276"/>
              <a:gd name="connsiteX7" fmla="*/ 765721 w 9144000"/>
              <a:gd name="connsiteY7" fmla="*/ 0 h 2474276"/>
              <a:gd name="connsiteX8" fmla="*/ 941803 w 9144000"/>
              <a:gd name="connsiteY8" fmla="*/ 0 h 2474276"/>
              <a:gd name="connsiteX9" fmla="*/ 1143000 w 9144000"/>
              <a:gd name="connsiteY9" fmla="*/ 0 h 2474276"/>
              <a:gd name="connsiteX10" fmla="*/ 1370986 w 9144000"/>
              <a:gd name="connsiteY10" fmla="*/ 0 h 2474276"/>
              <a:gd name="connsiteX11" fmla="*/ 1627436 w 9144000"/>
              <a:gd name="connsiteY11" fmla="*/ 0 h 2474276"/>
              <a:gd name="connsiteX12" fmla="*/ 1914023 w 9144000"/>
              <a:gd name="connsiteY12" fmla="*/ 0 h 2474276"/>
              <a:gd name="connsiteX13" fmla="*/ 2232422 w 9144000"/>
              <a:gd name="connsiteY13" fmla="*/ 0 h 2474276"/>
              <a:gd name="connsiteX14" fmla="*/ 2584308 w 9144000"/>
              <a:gd name="connsiteY14" fmla="*/ 0 h 2474276"/>
              <a:gd name="connsiteX15" fmla="*/ 2971354 w 9144000"/>
              <a:gd name="connsiteY15" fmla="*/ 0 h 2474276"/>
              <a:gd name="connsiteX16" fmla="*/ 3395235 w 9144000"/>
              <a:gd name="connsiteY16" fmla="*/ 0 h 2474276"/>
              <a:gd name="connsiteX17" fmla="*/ 3857625 w 9144000"/>
              <a:gd name="connsiteY17" fmla="*/ 0 h 2474276"/>
              <a:gd name="connsiteX18" fmla="*/ 4360199 w 9144000"/>
              <a:gd name="connsiteY18" fmla="*/ 0 h 2474276"/>
              <a:gd name="connsiteX19" fmla="*/ 4904631 w 9144000"/>
              <a:gd name="connsiteY19" fmla="*/ 0 h 2474276"/>
              <a:gd name="connsiteX20" fmla="*/ 5492595 w 9144000"/>
              <a:gd name="connsiteY20" fmla="*/ 0 h 2474276"/>
              <a:gd name="connsiteX21" fmla="*/ 6125766 w 9144000"/>
              <a:gd name="connsiteY21" fmla="*/ 0 h 2474276"/>
              <a:gd name="connsiteX22" fmla="*/ 6805817 w 9144000"/>
              <a:gd name="connsiteY22" fmla="*/ 0 h 2474276"/>
              <a:gd name="connsiteX23" fmla="*/ 7534424 w 9144000"/>
              <a:gd name="connsiteY23" fmla="*/ 0 h 2474276"/>
              <a:gd name="connsiteX24" fmla="*/ 8313260 w 9144000"/>
              <a:gd name="connsiteY24" fmla="*/ 0 h 2474276"/>
              <a:gd name="connsiteX25" fmla="*/ 9144000 w 9144000"/>
              <a:gd name="connsiteY25" fmla="*/ 0 h 2474276"/>
              <a:gd name="connsiteX26" fmla="*/ 9144000 w 9144000"/>
              <a:gd name="connsiteY26" fmla="*/ 3525 h 2474276"/>
              <a:gd name="connsiteX27" fmla="*/ 9144000 w 9144000"/>
              <a:gd name="connsiteY27" fmla="*/ 11895 h 2474276"/>
              <a:gd name="connsiteX28" fmla="*/ 9144000 w 9144000"/>
              <a:gd name="connsiteY28" fmla="*/ 28196 h 2474276"/>
              <a:gd name="connsiteX29" fmla="*/ 9144000 w 9144000"/>
              <a:gd name="connsiteY29" fmla="*/ 55070 h 2474276"/>
              <a:gd name="connsiteX30" fmla="*/ 9144000 w 9144000"/>
              <a:gd name="connsiteY30" fmla="*/ 95161 h 2474276"/>
              <a:gd name="connsiteX31" fmla="*/ 9144000 w 9144000"/>
              <a:gd name="connsiteY31" fmla="*/ 151112 h 2474276"/>
              <a:gd name="connsiteX32" fmla="*/ 9144000 w 9144000"/>
              <a:gd name="connsiteY32" fmla="*/ 225566 h 2474276"/>
              <a:gd name="connsiteX33" fmla="*/ 9144000 w 9144000"/>
              <a:gd name="connsiteY33" fmla="*/ 321167 h 2474276"/>
              <a:gd name="connsiteX34" fmla="*/ 9144000 w 9144000"/>
              <a:gd name="connsiteY34" fmla="*/ 440559 h 2474276"/>
              <a:gd name="connsiteX35" fmla="*/ 9144000 w 9144000"/>
              <a:gd name="connsiteY35" fmla="*/ 586384 h 2474276"/>
              <a:gd name="connsiteX36" fmla="*/ 9144000 w 9144000"/>
              <a:gd name="connsiteY36" fmla="*/ 670035 h 2474276"/>
              <a:gd name="connsiteX37" fmla="*/ 9144000 w 9144000"/>
              <a:gd name="connsiteY37" fmla="*/ 761285 h 2474276"/>
              <a:gd name="connsiteX38" fmla="*/ 9144000 w 9144000"/>
              <a:gd name="connsiteY38" fmla="*/ 860466 h 2474276"/>
              <a:gd name="connsiteX39" fmla="*/ 9144000 w 9144000"/>
              <a:gd name="connsiteY39" fmla="*/ 967907 h 2474276"/>
              <a:gd name="connsiteX40" fmla="*/ 9144000 w 9144000"/>
              <a:gd name="connsiteY40" fmla="*/ 1083940 h 2474276"/>
              <a:gd name="connsiteX41" fmla="*/ 9144000 w 9144000"/>
              <a:gd name="connsiteY41" fmla="*/ 1208893 h 2474276"/>
              <a:gd name="connsiteX42" fmla="*/ 9144000 w 9144000"/>
              <a:gd name="connsiteY42" fmla="*/ 1343098 h 2474276"/>
              <a:gd name="connsiteX43" fmla="*/ 9144000 w 9144000"/>
              <a:gd name="connsiteY43" fmla="*/ 1486885 h 2474276"/>
              <a:gd name="connsiteX44" fmla="*/ 9144000 w 9144000"/>
              <a:gd name="connsiteY44" fmla="*/ 1640585 h 2474276"/>
              <a:gd name="connsiteX45" fmla="*/ 9144000 w 9144000"/>
              <a:gd name="connsiteY45" fmla="*/ 1804528 h 2474276"/>
              <a:gd name="connsiteX46" fmla="*/ 2286000 w 9144000"/>
              <a:gd name="connsiteY46" fmla="*/ 1804528 h 2474276"/>
              <a:gd name="connsiteX47" fmla="*/ 1590371 w 9144000"/>
              <a:gd name="connsiteY47" fmla="*/ 2322635 h 2474276"/>
              <a:gd name="connsiteX48" fmla="*/ 1577769 w 9144000"/>
              <a:gd name="connsiteY48" fmla="*/ 2469221 h 2474276"/>
              <a:gd name="connsiteX49" fmla="*/ 1572728 w 9144000"/>
              <a:gd name="connsiteY49" fmla="*/ 2474276 h 2474276"/>
              <a:gd name="connsiteX50" fmla="*/ 1565167 w 9144000"/>
              <a:gd name="connsiteY50" fmla="*/ 2469221 h 2474276"/>
              <a:gd name="connsiteX51" fmla="*/ 1552565 w 9144000"/>
              <a:gd name="connsiteY51" fmla="*/ 2322635 h 2474276"/>
              <a:gd name="connsiteX52" fmla="*/ 856935 w 9144000"/>
              <a:gd name="connsiteY52" fmla="*/ 1804528 h 2474276"/>
              <a:gd name="connsiteX53" fmla="*/ 0 w 9144000"/>
              <a:gd name="connsiteY53" fmla="*/ 1804528 h 2474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9144000" h="2474276">
                <a:moveTo>
                  <a:pt x="0" y="0"/>
                </a:moveTo>
                <a:lnTo>
                  <a:pt x="2233" y="0"/>
                </a:lnTo>
                <a:lnTo>
                  <a:pt x="17860" y="0"/>
                </a:lnTo>
                <a:lnTo>
                  <a:pt x="60276" y="0"/>
                </a:lnTo>
                <a:lnTo>
                  <a:pt x="142875" y="0"/>
                </a:lnTo>
                <a:lnTo>
                  <a:pt x="279053" y="0"/>
                </a:lnTo>
                <a:lnTo>
                  <a:pt x="482203" y="0"/>
                </a:lnTo>
                <a:lnTo>
                  <a:pt x="765721" y="0"/>
                </a:lnTo>
                <a:lnTo>
                  <a:pt x="941803" y="0"/>
                </a:lnTo>
                <a:lnTo>
                  <a:pt x="1143000" y="0"/>
                </a:lnTo>
                <a:lnTo>
                  <a:pt x="1370986" y="0"/>
                </a:lnTo>
                <a:lnTo>
                  <a:pt x="1627436" y="0"/>
                </a:lnTo>
                <a:lnTo>
                  <a:pt x="1914023" y="0"/>
                </a:lnTo>
                <a:lnTo>
                  <a:pt x="2232422" y="0"/>
                </a:lnTo>
                <a:lnTo>
                  <a:pt x="2584308" y="0"/>
                </a:lnTo>
                <a:lnTo>
                  <a:pt x="2971354" y="0"/>
                </a:lnTo>
                <a:lnTo>
                  <a:pt x="3395235" y="0"/>
                </a:lnTo>
                <a:lnTo>
                  <a:pt x="3857625" y="0"/>
                </a:lnTo>
                <a:lnTo>
                  <a:pt x="4360199" y="0"/>
                </a:lnTo>
                <a:lnTo>
                  <a:pt x="4904631" y="0"/>
                </a:lnTo>
                <a:lnTo>
                  <a:pt x="5492595" y="0"/>
                </a:lnTo>
                <a:lnTo>
                  <a:pt x="6125766" y="0"/>
                </a:lnTo>
                <a:lnTo>
                  <a:pt x="6805817" y="0"/>
                </a:lnTo>
                <a:lnTo>
                  <a:pt x="7534424" y="0"/>
                </a:lnTo>
                <a:lnTo>
                  <a:pt x="8313260" y="0"/>
                </a:lnTo>
                <a:lnTo>
                  <a:pt x="9144000" y="0"/>
                </a:lnTo>
                <a:lnTo>
                  <a:pt x="9144000" y="3525"/>
                </a:lnTo>
                <a:lnTo>
                  <a:pt x="9144000" y="11895"/>
                </a:lnTo>
                <a:lnTo>
                  <a:pt x="9144000" y="28196"/>
                </a:lnTo>
                <a:lnTo>
                  <a:pt x="9144000" y="55070"/>
                </a:lnTo>
                <a:lnTo>
                  <a:pt x="9144000" y="95161"/>
                </a:lnTo>
                <a:lnTo>
                  <a:pt x="9144000" y="151112"/>
                </a:lnTo>
                <a:lnTo>
                  <a:pt x="9144000" y="225566"/>
                </a:lnTo>
                <a:lnTo>
                  <a:pt x="9144000" y="321167"/>
                </a:lnTo>
                <a:lnTo>
                  <a:pt x="9144000" y="440559"/>
                </a:lnTo>
                <a:lnTo>
                  <a:pt x="9144000" y="586384"/>
                </a:lnTo>
                <a:lnTo>
                  <a:pt x="9144000" y="670035"/>
                </a:lnTo>
                <a:lnTo>
                  <a:pt x="9144000" y="761285"/>
                </a:lnTo>
                <a:lnTo>
                  <a:pt x="9144000" y="860466"/>
                </a:lnTo>
                <a:lnTo>
                  <a:pt x="9144000" y="967907"/>
                </a:lnTo>
                <a:lnTo>
                  <a:pt x="9144000" y="1083940"/>
                </a:lnTo>
                <a:lnTo>
                  <a:pt x="9144000" y="1208893"/>
                </a:lnTo>
                <a:lnTo>
                  <a:pt x="9144000" y="1343098"/>
                </a:lnTo>
                <a:lnTo>
                  <a:pt x="9144000" y="1486885"/>
                </a:lnTo>
                <a:lnTo>
                  <a:pt x="9144000" y="1640585"/>
                </a:lnTo>
                <a:lnTo>
                  <a:pt x="9144000" y="1804528"/>
                </a:lnTo>
                <a:cubicBezTo>
                  <a:pt x="9144000" y="1804528"/>
                  <a:pt x="9144000" y="1804528"/>
                  <a:pt x="2286000" y="1804528"/>
                </a:cubicBezTo>
                <a:cubicBezTo>
                  <a:pt x="1948267" y="1804528"/>
                  <a:pt x="1663462" y="2024408"/>
                  <a:pt x="1590371" y="2322635"/>
                </a:cubicBezTo>
                <a:cubicBezTo>
                  <a:pt x="1590371" y="2322635"/>
                  <a:pt x="1577769" y="2368127"/>
                  <a:pt x="1577769" y="2469221"/>
                </a:cubicBezTo>
                <a:cubicBezTo>
                  <a:pt x="1577769" y="2471749"/>
                  <a:pt x="1575248" y="2474276"/>
                  <a:pt x="1572728" y="2474276"/>
                </a:cubicBezTo>
                <a:cubicBezTo>
                  <a:pt x="1567687" y="2474276"/>
                  <a:pt x="1565167" y="2471749"/>
                  <a:pt x="1565167" y="2469221"/>
                </a:cubicBezTo>
                <a:cubicBezTo>
                  <a:pt x="1565167" y="2368127"/>
                  <a:pt x="1552565" y="2322635"/>
                  <a:pt x="1552565" y="2322635"/>
                </a:cubicBezTo>
                <a:cubicBezTo>
                  <a:pt x="1479473" y="2024408"/>
                  <a:pt x="1197189" y="1804528"/>
                  <a:pt x="856935" y="1804528"/>
                </a:cubicBezTo>
                <a:cubicBezTo>
                  <a:pt x="856935" y="1804528"/>
                  <a:pt x="856935" y="1804528"/>
                  <a:pt x="0" y="1804528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tx2"/>
                </a:solidFill>
              </a:defRPr>
            </a:lvl1pPr>
          </a:lstStyle>
          <a:p>
            <a:r>
              <a:rPr lang="fr-FR" noProof="1" smtClean="0"/>
              <a:t>Cliquez sur l'icône pour ajouter une image</a:t>
            </a:r>
            <a:endParaRPr lang="en-US" noProof="1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896534" y="2721600"/>
            <a:ext cx="6653741" cy="431657"/>
          </a:xfrm>
        </p:spPr>
        <p:txBody>
          <a:bodyPr anchor="t" anchorCtr="0"/>
          <a:lstStyle>
            <a:lvl1pPr>
              <a:lnSpc>
                <a:spcPct val="85000"/>
              </a:lnSpc>
              <a:defRPr sz="3300" cap="none" baseline="0"/>
            </a:lvl1pPr>
          </a:lstStyle>
          <a:p>
            <a:r>
              <a:rPr lang="en-US" noProof="1" smtClean="0"/>
              <a:t>Insert title</a:t>
            </a:r>
            <a:endParaRPr lang="en-US" noProof="1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1896534" y="3186636"/>
            <a:ext cx="6653741" cy="369332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bg2"/>
                </a:solidFill>
              </a:defRPr>
            </a:lvl1pPr>
            <a:lvl2pPr marL="45709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9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28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3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4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5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6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76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1" smtClean="0"/>
              <a:t>Insert subtitle</a:t>
            </a:r>
          </a:p>
        </p:txBody>
      </p:sp>
      <p:sp>
        <p:nvSpPr>
          <p:cNvPr id="12" name="Espace réservé du texte 9"/>
          <p:cNvSpPr>
            <a:spLocks noGrp="1"/>
          </p:cNvSpPr>
          <p:nvPr>
            <p:ph type="body" sz="quarter" idx="14" hasCustomPrompt="1"/>
          </p:nvPr>
        </p:nvSpPr>
        <p:spPr>
          <a:xfrm>
            <a:off x="-95250" y="2489967"/>
            <a:ext cx="1529882" cy="1246495"/>
          </a:xfrm>
        </p:spPr>
        <p:txBody>
          <a:bodyPr>
            <a:noAutofit/>
          </a:bodyPr>
          <a:lstStyle>
            <a:lvl1pPr algn="r">
              <a:defRPr sz="81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1" smtClean="0"/>
              <a:t>N</a:t>
            </a:r>
            <a:endParaRPr lang="en-US" noProof="1"/>
          </a:p>
        </p:txBody>
      </p:sp>
      <p:sp>
        <p:nvSpPr>
          <p:cNvPr id="8" name="Espace réservé du graphique SmartArt 6"/>
          <p:cNvSpPr>
            <a:spLocks noGrp="1"/>
          </p:cNvSpPr>
          <p:nvPr>
            <p:ph type="dgm" sz="quarter" idx="13"/>
          </p:nvPr>
        </p:nvSpPr>
        <p:spPr>
          <a:xfrm>
            <a:off x="1489389" y="2744213"/>
            <a:ext cx="183600" cy="738000"/>
          </a:xfrm>
          <a:solidFill>
            <a:schemeClr val="tx2"/>
          </a:solidFill>
        </p:spPr>
        <p:txBody>
          <a:bodyPr/>
          <a:lstStyle>
            <a:lvl1pPr>
              <a:defRPr sz="100" b="0">
                <a:solidFill>
                  <a:schemeClr val="tx2"/>
                </a:solidFill>
              </a:defRPr>
            </a:lvl1pPr>
          </a:lstStyle>
          <a:p>
            <a:r>
              <a:rPr lang="fr-FR" noProof="1" smtClean="0"/>
              <a:t>Cliquez sur l'icône pour ajouter un graphique SmartArt</a:t>
            </a:r>
            <a:endParaRPr lang="en-US" noProof="1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rtlCol="0" anchor="ctr"/>
          <a:lstStyle/>
          <a:p>
            <a:pPr algn="ctr" defTabSz="685644"/>
            <a:endParaRPr lang="en-US" sz="1300" noProof="1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86762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1722">
          <p15:clr>
            <a:srgbClr val="FBAE40"/>
          </p15:clr>
        </p15:guide>
        <p15:guide id="2" orient="horz" pos="2196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#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6656" y="180002"/>
            <a:ext cx="8067429" cy="461665"/>
          </a:xfrm>
        </p:spPr>
        <p:txBody>
          <a:bodyPr wrap="square">
            <a:spAutoFit/>
          </a:bodyPr>
          <a:lstStyle>
            <a:lvl1pPr>
              <a:defRPr sz="3000" cap="none" baseline="0">
                <a:solidFill>
                  <a:srgbClr val="E2001A"/>
                </a:solidFill>
              </a:defRPr>
            </a:lvl1pPr>
          </a:lstStyle>
          <a:p>
            <a:r>
              <a:rPr lang="en-US" noProof="1" smtClean="0"/>
              <a:t>Insert text</a:t>
            </a:r>
            <a:endParaRPr lang="en-US" noProof="1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0" hasCustomPrompt="1"/>
          </p:nvPr>
        </p:nvSpPr>
        <p:spPr>
          <a:xfrm>
            <a:off x="962027" y="808942"/>
            <a:ext cx="8181975" cy="740810"/>
          </a:xfrm>
          <a:solidFill>
            <a:schemeClr val="accent2"/>
          </a:solidFill>
        </p:spPr>
        <p:txBody>
          <a:bodyPr lIns="287935" tIns="125972" rIns="287935"/>
          <a:lstStyle>
            <a:lvl1pPr marL="0" indent="0">
              <a:lnSpc>
                <a:spcPct val="90000"/>
              </a:lnSpc>
              <a:spcBef>
                <a:spcPts val="1500"/>
              </a:spcBef>
              <a:buClr>
                <a:schemeClr val="accent2"/>
              </a:buClr>
              <a:buFont typeface="+mj-lt"/>
              <a:buNone/>
              <a:defRPr sz="1800" b="0">
                <a:solidFill>
                  <a:schemeClr val="accent4"/>
                </a:solidFill>
              </a:defRPr>
            </a:lvl1pPr>
            <a:lvl2pPr marL="0" indent="0">
              <a:lnSpc>
                <a:spcPct val="90000"/>
              </a:lnSpc>
              <a:spcBef>
                <a:spcPts val="1500"/>
              </a:spcBef>
              <a:buClr>
                <a:schemeClr val="accent2"/>
              </a:buClr>
              <a:buFont typeface="+mj-lt"/>
              <a:buNone/>
              <a:defRPr sz="1800" b="0">
                <a:solidFill>
                  <a:schemeClr val="bg1"/>
                </a:solidFill>
              </a:defRPr>
            </a:lvl2pPr>
            <a:lvl3pPr marL="0" indent="0">
              <a:lnSpc>
                <a:spcPct val="90000"/>
              </a:lnSpc>
              <a:spcBef>
                <a:spcPts val="1500"/>
              </a:spcBef>
              <a:buClr>
                <a:schemeClr val="accent2"/>
              </a:buClr>
              <a:buFont typeface="+mj-lt"/>
              <a:buNone/>
              <a:defRPr sz="1800" b="0">
                <a:solidFill>
                  <a:schemeClr val="bg1"/>
                </a:solidFill>
              </a:defRPr>
            </a:lvl3pPr>
            <a:lvl4pPr marL="0" indent="0">
              <a:lnSpc>
                <a:spcPct val="90000"/>
              </a:lnSpc>
              <a:spcBef>
                <a:spcPts val="1500"/>
              </a:spcBef>
              <a:buClr>
                <a:schemeClr val="accent2"/>
              </a:buClr>
              <a:buFont typeface="+mj-lt"/>
              <a:buNone/>
              <a:defRPr sz="1800" b="0">
                <a:solidFill>
                  <a:schemeClr val="bg1"/>
                </a:solidFill>
              </a:defRPr>
            </a:lvl4pPr>
            <a:lvl5pPr marL="0" indent="0">
              <a:lnSpc>
                <a:spcPct val="90000"/>
              </a:lnSpc>
              <a:spcBef>
                <a:spcPts val="1500"/>
              </a:spcBef>
              <a:buClr>
                <a:schemeClr val="accent2"/>
              </a:buClr>
              <a:buFont typeface="+mj-lt"/>
              <a:buNone/>
              <a:defRPr sz="18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1" smtClean="0"/>
              <a:t>Chapter title</a:t>
            </a:r>
            <a:endParaRPr lang="en-US" noProof="1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1" hasCustomPrompt="1"/>
          </p:nvPr>
        </p:nvSpPr>
        <p:spPr>
          <a:xfrm>
            <a:off x="3" y="808942"/>
            <a:ext cx="1069199" cy="740810"/>
          </a:xfrm>
          <a:custGeom>
            <a:avLst/>
            <a:gdLst>
              <a:gd name="connsiteX0" fmla="*/ 0 w 1069199"/>
              <a:gd name="connsiteY0" fmla="*/ 0 h 740810"/>
              <a:gd name="connsiteX1" fmla="*/ 986171 w 1069199"/>
              <a:gd name="connsiteY1" fmla="*/ 0 h 740810"/>
              <a:gd name="connsiteX2" fmla="*/ 986171 w 1069199"/>
              <a:gd name="connsiteY2" fmla="*/ 235148 h 740810"/>
              <a:gd name="connsiteX3" fmla="*/ 1037259 w 1069199"/>
              <a:gd name="connsiteY3" fmla="*/ 311753 h 740810"/>
              <a:gd name="connsiteX4" fmla="*/ 1069199 w 1069199"/>
              <a:gd name="connsiteY4" fmla="*/ 318126 h 740810"/>
              <a:gd name="connsiteX5" fmla="*/ 1069199 w 1069199"/>
              <a:gd name="connsiteY5" fmla="*/ 320930 h 740810"/>
              <a:gd name="connsiteX6" fmla="*/ 1037259 w 1069199"/>
              <a:gd name="connsiteY6" fmla="*/ 327303 h 740810"/>
              <a:gd name="connsiteX7" fmla="*/ 986171 w 1069199"/>
              <a:gd name="connsiteY7" fmla="*/ 403909 h 740810"/>
              <a:gd name="connsiteX8" fmla="*/ 986171 w 1069199"/>
              <a:gd name="connsiteY8" fmla="*/ 740810 h 740810"/>
              <a:gd name="connsiteX9" fmla="*/ 0 w 1069199"/>
              <a:gd name="connsiteY9" fmla="*/ 740810 h 740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69199" h="740810">
                <a:moveTo>
                  <a:pt x="0" y="0"/>
                </a:moveTo>
                <a:cubicBezTo>
                  <a:pt x="0" y="0"/>
                  <a:pt x="0" y="0"/>
                  <a:pt x="986171" y="0"/>
                </a:cubicBezTo>
                <a:cubicBezTo>
                  <a:pt x="986171" y="0"/>
                  <a:pt x="986171" y="0"/>
                  <a:pt x="986171" y="235148"/>
                </a:cubicBezTo>
                <a:cubicBezTo>
                  <a:pt x="986171" y="269582"/>
                  <a:pt x="1007130" y="299131"/>
                  <a:pt x="1037259" y="311753"/>
                </a:cubicBezTo>
                <a:lnTo>
                  <a:pt x="1069199" y="318126"/>
                </a:lnTo>
                <a:lnTo>
                  <a:pt x="1069199" y="320930"/>
                </a:lnTo>
                <a:lnTo>
                  <a:pt x="1037259" y="327303"/>
                </a:lnTo>
                <a:cubicBezTo>
                  <a:pt x="1007130" y="339925"/>
                  <a:pt x="986171" y="369474"/>
                  <a:pt x="986171" y="403909"/>
                </a:cubicBezTo>
                <a:cubicBezTo>
                  <a:pt x="986171" y="403909"/>
                  <a:pt x="986171" y="403909"/>
                  <a:pt x="986171" y="740810"/>
                </a:cubicBezTo>
                <a:cubicBezTo>
                  <a:pt x="986171" y="740810"/>
                  <a:pt x="986171" y="740810"/>
                  <a:pt x="0" y="74081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lIns="287935" anchor="ctr" anchorCtr="0">
            <a:noAutofit/>
          </a:bodyPr>
          <a:lstStyle>
            <a:lvl1pPr algn="ctr">
              <a:defRPr sz="6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1" smtClean="0"/>
              <a:t>N</a:t>
            </a:r>
            <a:endParaRPr lang="en-US" noProof="1"/>
          </a:p>
        </p:txBody>
      </p:sp>
      <p:sp>
        <p:nvSpPr>
          <p:cNvPr id="13" name="Espace réservé du texte 8"/>
          <p:cNvSpPr>
            <a:spLocks noGrp="1"/>
          </p:cNvSpPr>
          <p:nvPr>
            <p:ph type="body" sz="quarter" idx="12" hasCustomPrompt="1"/>
          </p:nvPr>
        </p:nvSpPr>
        <p:spPr>
          <a:xfrm>
            <a:off x="962027" y="1665310"/>
            <a:ext cx="8181975" cy="740810"/>
          </a:xfrm>
          <a:solidFill>
            <a:srgbClr val="F0F1F1"/>
          </a:solidFill>
        </p:spPr>
        <p:txBody>
          <a:bodyPr lIns="287935" tIns="125972" rIns="287935"/>
          <a:lstStyle>
            <a:lvl1pPr marL="0" indent="0">
              <a:lnSpc>
                <a:spcPct val="90000"/>
              </a:lnSpc>
              <a:spcBef>
                <a:spcPts val="1500"/>
              </a:spcBef>
              <a:buClr>
                <a:schemeClr val="accent2"/>
              </a:buClr>
              <a:buFont typeface="+mj-lt"/>
              <a:buNone/>
              <a:defRPr sz="1800" b="0">
                <a:solidFill>
                  <a:schemeClr val="accent6"/>
                </a:solidFill>
              </a:defRPr>
            </a:lvl1pPr>
            <a:lvl2pPr marL="0" indent="0">
              <a:lnSpc>
                <a:spcPct val="90000"/>
              </a:lnSpc>
              <a:spcBef>
                <a:spcPts val="1500"/>
              </a:spcBef>
              <a:buClr>
                <a:schemeClr val="accent2"/>
              </a:buClr>
              <a:buFont typeface="+mj-lt"/>
              <a:buNone/>
              <a:defRPr sz="1800" b="0">
                <a:solidFill>
                  <a:schemeClr val="bg1"/>
                </a:solidFill>
              </a:defRPr>
            </a:lvl2pPr>
            <a:lvl3pPr marL="0" indent="0">
              <a:lnSpc>
                <a:spcPct val="90000"/>
              </a:lnSpc>
              <a:spcBef>
                <a:spcPts val="1500"/>
              </a:spcBef>
              <a:buClr>
                <a:schemeClr val="accent2"/>
              </a:buClr>
              <a:buFont typeface="+mj-lt"/>
              <a:buNone/>
              <a:defRPr sz="1800" b="0">
                <a:solidFill>
                  <a:schemeClr val="bg1"/>
                </a:solidFill>
              </a:defRPr>
            </a:lvl3pPr>
            <a:lvl4pPr marL="0" indent="0">
              <a:lnSpc>
                <a:spcPct val="90000"/>
              </a:lnSpc>
              <a:spcBef>
                <a:spcPts val="1500"/>
              </a:spcBef>
              <a:buClr>
                <a:schemeClr val="accent2"/>
              </a:buClr>
              <a:buFont typeface="+mj-lt"/>
              <a:buNone/>
              <a:defRPr sz="1800" b="0">
                <a:solidFill>
                  <a:schemeClr val="bg1"/>
                </a:solidFill>
              </a:defRPr>
            </a:lvl4pPr>
            <a:lvl5pPr marL="0" indent="0">
              <a:lnSpc>
                <a:spcPct val="90000"/>
              </a:lnSpc>
              <a:spcBef>
                <a:spcPts val="1500"/>
              </a:spcBef>
              <a:buClr>
                <a:schemeClr val="accent2"/>
              </a:buClr>
              <a:buFont typeface="+mj-lt"/>
              <a:buNone/>
              <a:defRPr sz="18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1" smtClean="0"/>
              <a:t>Chapter title</a:t>
            </a:r>
            <a:endParaRPr lang="en-US" noProof="1"/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3" hasCustomPrompt="1"/>
          </p:nvPr>
        </p:nvSpPr>
        <p:spPr>
          <a:xfrm>
            <a:off x="3" y="1665310"/>
            <a:ext cx="1069199" cy="740810"/>
          </a:xfrm>
          <a:custGeom>
            <a:avLst/>
            <a:gdLst>
              <a:gd name="connsiteX0" fmla="*/ 0 w 1069199"/>
              <a:gd name="connsiteY0" fmla="*/ 0 h 740810"/>
              <a:gd name="connsiteX1" fmla="*/ 986171 w 1069199"/>
              <a:gd name="connsiteY1" fmla="*/ 0 h 740810"/>
              <a:gd name="connsiteX2" fmla="*/ 986171 w 1069199"/>
              <a:gd name="connsiteY2" fmla="*/ 235148 h 740810"/>
              <a:gd name="connsiteX3" fmla="*/ 1037259 w 1069199"/>
              <a:gd name="connsiteY3" fmla="*/ 311753 h 740810"/>
              <a:gd name="connsiteX4" fmla="*/ 1069199 w 1069199"/>
              <a:gd name="connsiteY4" fmla="*/ 318126 h 740810"/>
              <a:gd name="connsiteX5" fmla="*/ 1069199 w 1069199"/>
              <a:gd name="connsiteY5" fmla="*/ 320930 h 740810"/>
              <a:gd name="connsiteX6" fmla="*/ 1037259 w 1069199"/>
              <a:gd name="connsiteY6" fmla="*/ 327303 h 740810"/>
              <a:gd name="connsiteX7" fmla="*/ 986171 w 1069199"/>
              <a:gd name="connsiteY7" fmla="*/ 403909 h 740810"/>
              <a:gd name="connsiteX8" fmla="*/ 986171 w 1069199"/>
              <a:gd name="connsiteY8" fmla="*/ 740810 h 740810"/>
              <a:gd name="connsiteX9" fmla="*/ 0 w 1069199"/>
              <a:gd name="connsiteY9" fmla="*/ 740810 h 740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69199" h="740810">
                <a:moveTo>
                  <a:pt x="0" y="0"/>
                </a:moveTo>
                <a:cubicBezTo>
                  <a:pt x="0" y="0"/>
                  <a:pt x="0" y="0"/>
                  <a:pt x="986171" y="0"/>
                </a:cubicBezTo>
                <a:cubicBezTo>
                  <a:pt x="986171" y="0"/>
                  <a:pt x="986171" y="0"/>
                  <a:pt x="986171" y="235148"/>
                </a:cubicBezTo>
                <a:cubicBezTo>
                  <a:pt x="986171" y="269582"/>
                  <a:pt x="1007130" y="299131"/>
                  <a:pt x="1037259" y="311753"/>
                </a:cubicBezTo>
                <a:lnTo>
                  <a:pt x="1069199" y="318126"/>
                </a:lnTo>
                <a:lnTo>
                  <a:pt x="1069199" y="320930"/>
                </a:lnTo>
                <a:lnTo>
                  <a:pt x="1037259" y="327303"/>
                </a:lnTo>
                <a:cubicBezTo>
                  <a:pt x="1007130" y="339925"/>
                  <a:pt x="986171" y="369474"/>
                  <a:pt x="986171" y="403909"/>
                </a:cubicBezTo>
                <a:cubicBezTo>
                  <a:pt x="986171" y="403909"/>
                  <a:pt x="986171" y="403909"/>
                  <a:pt x="986171" y="740810"/>
                </a:cubicBezTo>
                <a:cubicBezTo>
                  <a:pt x="986171" y="740810"/>
                  <a:pt x="986171" y="740810"/>
                  <a:pt x="0" y="740810"/>
                </a:cubicBezTo>
                <a:close/>
              </a:path>
            </a:pathLst>
          </a:custGeom>
          <a:solidFill>
            <a:schemeClr val="accent6"/>
          </a:solidFill>
        </p:spPr>
        <p:txBody>
          <a:bodyPr wrap="square" lIns="287935" anchor="ctr" anchorCtr="0">
            <a:noAutofit/>
          </a:bodyPr>
          <a:lstStyle>
            <a:lvl1pPr algn="ctr">
              <a:defRPr sz="6000">
                <a:solidFill>
                  <a:srgbClr val="F0F1F1"/>
                </a:solidFill>
              </a:defRPr>
            </a:lvl1pPr>
          </a:lstStyle>
          <a:p>
            <a:pPr lvl="0"/>
            <a:r>
              <a:rPr lang="en-US" noProof="1" smtClean="0"/>
              <a:t>N</a:t>
            </a:r>
            <a:endParaRPr lang="en-US" noProof="1"/>
          </a:p>
        </p:txBody>
      </p:sp>
      <p:sp>
        <p:nvSpPr>
          <p:cNvPr id="15" name="Espace réservé du texte 8"/>
          <p:cNvSpPr>
            <a:spLocks noGrp="1"/>
          </p:cNvSpPr>
          <p:nvPr>
            <p:ph type="body" sz="quarter" idx="14" hasCustomPrompt="1"/>
          </p:nvPr>
        </p:nvSpPr>
        <p:spPr>
          <a:xfrm>
            <a:off x="962027" y="2521678"/>
            <a:ext cx="8181975" cy="740810"/>
          </a:xfrm>
          <a:solidFill>
            <a:srgbClr val="F0F1F1"/>
          </a:solidFill>
        </p:spPr>
        <p:txBody>
          <a:bodyPr lIns="287935" tIns="125972" rIns="287935"/>
          <a:lstStyle>
            <a:lvl1pPr marL="0" indent="0">
              <a:lnSpc>
                <a:spcPct val="90000"/>
              </a:lnSpc>
              <a:spcBef>
                <a:spcPts val="1500"/>
              </a:spcBef>
              <a:buClr>
                <a:schemeClr val="accent2"/>
              </a:buClr>
              <a:buFont typeface="+mj-lt"/>
              <a:buNone/>
              <a:defRPr sz="1800" b="0">
                <a:solidFill>
                  <a:schemeClr val="accent6"/>
                </a:solidFill>
              </a:defRPr>
            </a:lvl1pPr>
            <a:lvl2pPr marL="0" indent="0">
              <a:lnSpc>
                <a:spcPct val="90000"/>
              </a:lnSpc>
              <a:spcBef>
                <a:spcPts val="1500"/>
              </a:spcBef>
              <a:buClr>
                <a:schemeClr val="accent2"/>
              </a:buClr>
              <a:buFont typeface="+mj-lt"/>
              <a:buNone/>
              <a:defRPr sz="1800" b="0">
                <a:solidFill>
                  <a:schemeClr val="bg1"/>
                </a:solidFill>
              </a:defRPr>
            </a:lvl2pPr>
            <a:lvl3pPr marL="0" indent="0">
              <a:lnSpc>
                <a:spcPct val="90000"/>
              </a:lnSpc>
              <a:spcBef>
                <a:spcPts val="1500"/>
              </a:spcBef>
              <a:buClr>
                <a:schemeClr val="accent2"/>
              </a:buClr>
              <a:buFont typeface="+mj-lt"/>
              <a:buNone/>
              <a:defRPr sz="1800" b="0">
                <a:solidFill>
                  <a:schemeClr val="bg1"/>
                </a:solidFill>
              </a:defRPr>
            </a:lvl3pPr>
            <a:lvl4pPr marL="0" indent="0">
              <a:lnSpc>
                <a:spcPct val="90000"/>
              </a:lnSpc>
              <a:spcBef>
                <a:spcPts val="1500"/>
              </a:spcBef>
              <a:buClr>
                <a:schemeClr val="accent2"/>
              </a:buClr>
              <a:buFont typeface="+mj-lt"/>
              <a:buNone/>
              <a:defRPr sz="1800" b="0">
                <a:solidFill>
                  <a:schemeClr val="bg1"/>
                </a:solidFill>
              </a:defRPr>
            </a:lvl4pPr>
            <a:lvl5pPr marL="0" indent="0">
              <a:lnSpc>
                <a:spcPct val="90000"/>
              </a:lnSpc>
              <a:spcBef>
                <a:spcPts val="1500"/>
              </a:spcBef>
              <a:buClr>
                <a:schemeClr val="accent2"/>
              </a:buClr>
              <a:buFont typeface="+mj-lt"/>
              <a:buNone/>
              <a:defRPr sz="18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1" smtClean="0"/>
              <a:t>Chapter title</a:t>
            </a:r>
            <a:endParaRPr lang="en-US" noProof="1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5" hasCustomPrompt="1"/>
          </p:nvPr>
        </p:nvSpPr>
        <p:spPr>
          <a:xfrm>
            <a:off x="3" y="2521678"/>
            <a:ext cx="1069199" cy="740810"/>
          </a:xfrm>
          <a:custGeom>
            <a:avLst/>
            <a:gdLst>
              <a:gd name="connsiteX0" fmla="*/ 0 w 1069199"/>
              <a:gd name="connsiteY0" fmla="*/ 0 h 740810"/>
              <a:gd name="connsiteX1" fmla="*/ 986171 w 1069199"/>
              <a:gd name="connsiteY1" fmla="*/ 0 h 740810"/>
              <a:gd name="connsiteX2" fmla="*/ 986171 w 1069199"/>
              <a:gd name="connsiteY2" fmla="*/ 235148 h 740810"/>
              <a:gd name="connsiteX3" fmla="*/ 1037259 w 1069199"/>
              <a:gd name="connsiteY3" fmla="*/ 311753 h 740810"/>
              <a:gd name="connsiteX4" fmla="*/ 1069199 w 1069199"/>
              <a:gd name="connsiteY4" fmla="*/ 318126 h 740810"/>
              <a:gd name="connsiteX5" fmla="*/ 1069199 w 1069199"/>
              <a:gd name="connsiteY5" fmla="*/ 320930 h 740810"/>
              <a:gd name="connsiteX6" fmla="*/ 1037259 w 1069199"/>
              <a:gd name="connsiteY6" fmla="*/ 327303 h 740810"/>
              <a:gd name="connsiteX7" fmla="*/ 986171 w 1069199"/>
              <a:gd name="connsiteY7" fmla="*/ 403909 h 740810"/>
              <a:gd name="connsiteX8" fmla="*/ 986171 w 1069199"/>
              <a:gd name="connsiteY8" fmla="*/ 740810 h 740810"/>
              <a:gd name="connsiteX9" fmla="*/ 0 w 1069199"/>
              <a:gd name="connsiteY9" fmla="*/ 740810 h 740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69199" h="740810">
                <a:moveTo>
                  <a:pt x="0" y="0"/>
                </a:moveTo>
                <a:cubicBezTo>
                  <a:pt x="0" y="0"/>
                  <a:pt x="0" y="0"/>
                  <a:pt x="986171" y="0"/>
                </a:cubicBezTo>
                <a:cubicBezTo>
                  <a:pt x="986171" y="0"/>
                  <a:pt x="986171" y="0"/>
                  <a:pt x="986171" y="235148"/>
                </a:cubicBezTo>
                <a:cubicBezTo>
                  <a:pt x="986171" y="269582"/>
                  <a:pt x="1007130" y="299131"/>
                  <a:pt x="1037259" y="311753"/>
                </a:cubicBezTo>
                <a:lnTo>
                  <a:pt x="1069199" y="318126"/>
                </a:lnTo>
                <a:lnTo>
                  <a:pt x="1069199" y="320930"/>
                </a:lnTo>
                <a:lnTo>
                  <a:pt x="1037259" y="327303"/>
                </a:lnTo>
                <a:cubicBezTo>
                  <a:pt x="1007130" y="339925"/>
                  <a:pt x="986171" y="369474"/>
                  <a:pt x="986171" y="403909"/>
                </a:cubicBezTo>
                <a:cubicBezTo>
                  <a:pt x="986171" y="403909"/>
                  <a:pt x="986171" y="403909"/>
                  <a:pt x="986171" y="740810"/>
                </a:cubicBezTo>
                <a:cubicBezTo>
                  <a:pt x="986171" y="740810"/>
                  <a:pt x="986171" y="740810"/>
                  <a:pt x="0" y="740810"/>
                </a:cubicBezTo>
                <a:close/>
              </a:path>
            </a:pathLst>
          </a:custGeom>
          <a:solidFill>
            <a:schemeClr val="accent6"/>
          </a:solidFill>
        </p:spPr>
        <p:txBody>
          <a:bodyPr wrap="square" lIns="287935" anchor="ctr" anchorCtr="0">
            <a:noAutofit/>
          </a:bodyPr>
          <a:lstStyle>
            <a:lvl1pPr algn="ctr">
              <a:defRPr sz="6000">
                <a:solidFill>
                  <a:srgbClr val="F0F1F1"/>
                </a:solidFill>
              </a:defRPr>
            </a:lvl1pPr>
          </a:lstStyle>
          <a:p>
            <a:pPr lvl="0"/>
            <a:r>
              <a:rPr lang="en-US" noProof="1" smtClean="0"/>
              <a:t>N</a:t>
            </a:r>
            <a:endParaRPr lang="en-US" noProof="1"/>
          </a:p>
        </p:txBody>
      </p:sp>
      <p:sp>
        <p:nvSpPr>
          <p:cNvPr id="17" name="Espace réservé du texte 8"/>
          <p:cNvSpPr>
            <a:spLocks noGrp="1"/>
          </p:cNvSpPr>
          <p:nvPr>
            <p:ph type="body" sz="quarter" idx="16" hasCustomPrompt="1"/>
          </p:nvPr>
        </p:nvSpPr>
        <p:spPr>
          <a:xfrm>
            <a:off x="962027" y="3378046"/>
            <a:ext cx="8181975" cy="740810"/>
          </a:xfrm>
          <a:solidFill>
            <a:srgbClr val="F0F1F1"/>
          </a:solidFill>
        </p:spPr>
        <p:txBody>
          <a:bodyPr lIns="287935" tIns="125972" rIns="287935"/>
          <a:lstStyle>
            <a:lvl1pPr marL="0" indent="0">
              <a:lnSpc>
                <a:spcPct val="90000"/>
              </a:lnSpc>
              <a:spcBef>
                <a:spcPts val="1500"/>
              </a:spcBef>
              <a:buClr>
                <a:schemeClr val="accent2"/>
              </a:buClr>
              <a:buFont typeface="+mj-lt"/>
              <a:buNone/>
              <a:defRPr sz="1800" b="0">
                <a:solidFill>
                  <a:schemeClr val="accent6"/>
                </a:solidFill>
              </a:defRPr>
            </a:lvl1pPr>
            <a:lvl2pPr marL="0" indent="0">
              <a:lnSpc>
                <a:spcPct val="90000"/>
              </a:lnSpc>
              <a:spcBef>
                <a:spcPts val="1500"/>
              </a:spcBef>
              <a:buClr>
                <a:schemeClr val="accent2"/>
              </a:buClr>
              <a:buFont typeface="+mj-lt"/>
              <a:buNone/>
              <a:defRPr sz="1800" b="0">
                <a:solidFill>
                  <a:schemeClr val="bg1"/>
                </a:solidFill>
              </a:defRPr>
            </a:lvl2pPr>
            <a:lvl3pPr marL="0" indent="0">
              <a:lnSpc>
                <a:spcPct val="90000"/>
              </a:lnSpc>
              <a:spcBef>
                <a:spcPts val="1500"/>
              </a:spcBef>
              <a:buClr>
                <a:schemeClr val="accent2"/>
              </a:buClr>
              <a:buFont typeface="+mj-lt"/>
              <a:buNone/>
              <a:defRPr sz="1800" b="0">
                <a:solidFill>
                  <a:schemeClr val="bg1"/>
                </a:solidFill>
              </a:defRPr>
            </a:lvl3pPr>
            <a:lvl4pPr marL="0" indent="0">
              <a:lnSpc>
                <a:spcPct val="90000"/>
              </a:lnSpc>
              <a:spcBef>
                <a:spcPts val="1500"/>
              </a:spcBef>
              <a:buClr>
                <a:schemeClr val="accent2"/>
              </a:buClr>
              <a:buFont typeface="+mj-lt"/>
              <a:buNone/>
              <a:defRPr sz="1800" b="0">
                <a:solidFill>
                  <a:schemeClr val="bg1"/>
                </a:solidFill>
              </a:defRPr>
            </a:lvl4pPr>
            <a:lvl5pPr marL="0" indent="0">
              <a:lnSpc>
                <a:spcPct val="90000"/>
              </a:lnSpc>
              <a:spcBef>
                <a:spcPts val="1500"/>
              </a:spcBef>
              <a:buClr>
                <a:schemeClr val="accent2"/>
              </a:buClr>
              <a:buFont typeface="+mj-lt"/>
              <a:buNone/>
              <a:defRPr sz="18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1" smtClean="0"/>
              <a:t>Chapter title</a:t>
            </a:r>
            <a:endParaRPr lang="en-US" noProof="1"/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quarter" idx="17" hasCustomPrompt="1"/>
          </p:nvPr>
        </p:nvSpPr>
        <p:spPr>
          <a:xfrm>
            <a:off x="3" y="3378046"/>
            <a:ext cx="1069199" cy="740810"/>
          </a:xfrm>
          <a:custGeom>
            <a:avLst/>
            <a:gdLst>
              <a:gd name="connsiteX0" fmla="*/ 0 w 1069199"/>
              <a:gd name="connsiteY0" fmla="*/ 0 h 740810"/>
              <a:gd name="connsiteX1" fmla="*/ 986171 w 1069199"/>
              <a:gd name="connsiteY1" fmla="*/ 0 h 740810"/>
              <a:gd name="connsiteX2" fmla="*/ 986171 w 1069199"/>
              <a:gd name="connsiteY2" fmla="*/ 235148 h 740810"/>
              <a:gd name="connsiteX3" fmla="*/ 1037259 w 1069199"/>
              <a:gd name="connsiteY3" fmla="*/ 311753 h 740810"/>
              <a:gd name="connsiteX4" fmla="*/ 1069199 w 1069199"/>
              <a:gd name="connsiteY4" fmla="*/ 318126 h 740810"/>
              <a:gd name="connsiteX5" fmla="*/ 1069199 w 1069199"/>
              <a:gd name="connsiteY5" fmla="*/ 320930 h 740810"/>
              <a:gd name="connsiteX6" fmla="*/ 1037259 w 1069199"/>
              <a:gd name="connsiteY6" fmla="*/ 327303 h 740810"/>
              <a:gd name="connsiteX7" fmla="*/ 986171 w 1069199"/>
              <a:gd name="connsiteY7" fmla="*/ 403909 h 740810"/>
              <a:gd name="connsiteX8" fmla="*/ 986171 w 1069199"/>
              <a:gd name="connsiteY8" fmla="*/ 740810 h 740810"/>
              <a:gd name="connsiteX9" fmla="*/ 0 w 1069199"/>
              <a:gd name="connsiteY9" fmla="*/ 740810 h 740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69199" h="740810">
                <a:moveTo>
                  <a:pt x="0" y="0"/>
                </a:moveTo>
                <a:cubicBezTo>
                  <a:pt x="0" y="0"/>
                  <a:pt x="0" y="0"/>
                  <a:pt x="986171" y="0"/>
                </a:cubicBezTo>
                <a:cubicBezTo>
                  <a:pt x="986171" y="0"/>
                  <a:pt x="986171" y="0"/>
                  <a:pt x="986171" y="235148"/>
                </a:cubicBezTo>
                <a:cubicBezTo>
                  <a:pt x="986171" y="269582"/>
                  <a:pt x="1007130" y="299131"/>
                  <a:pt x="1037259" y="311753"/>
                </a:cubicBezTo>
                <a:lnTo>
                  <a:pt x="1069199" y="318126"/>
                </a:lnTo>
                <a:lnTo>
                  <a:pt x="1069199" y="320930"/>
                </a:lnTo>
                <a:lnTo>
                  <a:pt x="1037259" y="327303"/>
                </a:lnTo>
                <a:cubicBezTo>
                  <a:pt x="1007130" y="339925"/>
                  <a:pt x="986171" y="369474"/>
                  <a:pt x="986171" y="403909"/>
                </a:cubicBezTo>
                <a:cubicBezTo>
                  <a:pt x="986171" y="403909"/>
                  <a:pt x="986171" y="403909"/>
                  <a:pt x="986171" y="740810"/>
                </a:cubicBezTo>
                <a:cubicBezTo>
                  <a:pt x="986171" y="740810"/>
                  <a:pt x="986171" y="740810"/>
                  <a:pt x="0" y="740810"/>
                </a:cubicBezTo>
                <a:close/>
              </a:path>
            </a:pathLst>
          </a:custGeom>
          <a:solidFill>
            <a:schemeClr val="accent6"/>
          </a:solidFill>
        </p:spPr>
        <p:txBody>
          <a:bodyPr wrap="square" lIns="287935" anchor="ctr" anchorCtr="0">
            <a:noAutofit/>
          </a:bodyPr>
          <a:lstStyle>
            <a:lvl1pPr algn="ctr">
              <a:defRPr sz="6000">
                <a:solidFill>
                  <a:srgbClr val="F0F1F1"/>
                </a:solidFill>
              </a:defRPr>
            </a:lvl1pPr>
          </a:lstStyle>
          <a:p>
            <a:pPr lvl="0"/>
            <a:r>
              <a:rPr lang="en-US" noProof="1" smtClean="0"/>
              <a:t>N</a:t>
            </a:r>
            <a:endParaRPr lang="en-US" noProof="1"/>
          </a:p>
        </p:txBody>
      </p:sp>
      <p:sp>
        <p:nvSpPr>
          <p:cNvPr id="19" name="Espace réservé du texte 8"/>
          <p:cNvSpPr>
            <a:spLocks noGrp="1"/>
          </p:cNvSpPr>
          <p:nvPr>
            <p:ph type="body" sz="quarter" idx="18" hasCustomPrompt="1"/>
          </p:nvPr>
        </p:nvSpPr>
        <p:spPr>
          <a:xfrm>
            <a:off x="962027" y="4234415"/>
            <a:ext cx="8181975" cy="740810"/>
          </a:xfrm>
          <a:solidFill>
            <a:srgbClr val="F0F1F1"/>
          </a:solidFill>
        </p:spPr>
        <p:txBody>
          <a:bodyPr lIns="287935" tIns="125972" rIns="287935"/>
          <a:lstStyle>
            <a:lvl1pPr marL="0" indent="0">
              <a:lnSpc>
                <a:spcPct val="90000"/>
              </a:lnSpc>
              <a:spcBef>
                <a:spcPts val="1500"/>
              </a:spcBef>
              <a:buClr>
                <a:schemeClr val="accent2"/>
              </a:buClr>
              <a:buFont typeface="+mj-lt"/>
              <a:buNone/>
              <a:defRPr sz="1800" b="0">
                <a:solidFill>
                  <a:schemeClr val="accent6"/>
                </a:solidFill>
              </a:defRPr>
            </a:lvl1pPr>
            <a:lvl2pPr marL="0" indent="0">
              <a:lnSpc>
                <a:spcPct val="90000"/>
              </a:lnSpc>
              <a:spcBef>
                <a:spcPts val="1500"/>
              </a:spcBef>
              <a:buClr>
                <a:schemeClr val="accent2"/>
              </a:buClr>
              <a:buFont typeface="+mj-lt"/>
              <a:buNone/>
              <a:defRPr sz="1800" b="0">
                <a:solidFill>
                  <a:schemeClr val="bg1"/>
                </a:solidFill>
              </a:defRPr>
            </a:lvl2pPr>
            <a:lvl3pPr marL="0" indent="0">
              <a:lnSpc>
                <a:spcPct val="90000"/>
              </a:lnSpc>
              <a:spcBef>
                <a:spcPts val="1500"/>
              </a:spcBef>
              <a:buClr>
                <a:schemeClr val="accent2"/>
              </a:buClr>
              <a:buFont typeface="+mj-lt"/>
              <a:buNone/>
              <a:defRPr sz="1800" b="0">
                <a:solidFill>
                  <a:schemeClr val="bg1"/>
                </a:solidFill>
              </a:defRPr>
            </a:lvl3pPr>
            <a:lvl4pPr marL="0" indent="0">
              <a:lnSpc>
                <a:spcPct val="90000"/>
              </a:lnSpc>
              <a:spcBef>
                <a:spcPts val="1500"/>
              </a:spcBef>
              <a:buClr>
                <a:schemeClr val="accent2"/>
              </a:buClr>
              <a:buFont typeface="+mj-lt"/>
              <a:buNone/>
              <a:defRPr sz="1800" b="0">
                <a:solidFill>
                  <a:schemeClr val="bg1"/>
                </a:solidFill>
              </a:defRPr>
            </a:lvl4pPr>
            <a:lvl5pPr marL="0" indent="0">
              <a:lnSpc>
                <a:spcPct val="90000"/>
              </a:lnSpc>
              <a:spcBef>
                <a:spcPts val="1500"/>
              </a:spcBef>
              <a:buClr>
                <a:schemeClr val="accent2"/>
              </a:buClr>
              <a:buFont typeface="+mj-lt"/>
              <a:buNone/>
              <a:defRPr sz="18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1" smtClean="0"/>
              <a:t>Chapter title</a:t>
            </a:r>
            <a:endParaRPr lang="en-US" noProof="1"/>
          </a:p>
        </p:txBody>
      </p:sp>
      <p:sp>
        <p:nvSpPr>
          <p:cNvPr id="20" name="Espace réservé du texte 19"/>
          <p:cNvSpPr>
            <a:spLocks noGrp="1"/>
          </p:cNvSpPr>
          <p:nvPr>
            <p:ph type="body" sz="quarter" idx="19" hasCustomPrompt="1"/>
          </p:nvPr>
        </p:nvSpPr>
        <p:spPr>
          <a:xfrm>
            <a:off x="3" y="4234415"/>
            <a:ext cx="1069199" cy="740810"/>
          </a:xfrm>
          <a:custGeom>
            <a:avLst/>
            <a:gdLst>
              <a:gd name="connsiteX0" fmla="*/ 0 w 1069199"/>
              <a:gd name="connsiteY0" fmla="*/ 0 h 740810"/>
              <a:gd name="connsiteX1" fmla="*/ 986171 w 1069199"/>
              <a:gd name="connsiteY1" fmla="*/ 0 h 740810"/>
              <a:gd name="connsiteX2" fmla="*/ 986171 w 1069199"/>
              <a:gd name="connsiteY2" fmla="*/ 235148 h 740810"/>
              <a:gd name="connsiteX3" fmla="*/ 1037259 w 1069199"/>
              <a:gd name="connsiteY3" fmla="*/ 311753 h 740810"/>
              <a:gd name="connsiteX4" fmla="*/ 1069199 w 1069199"/>
              <a:gd name="connsiteY4" fmla="*/ 318126 h 740810"/>
              <a:gd name="connsiteX5" fmla="*/ 1069199 w 1069199"/>
              <a:gd name="connsiteY5" fmla="*/ 320930 h 740810"/>
              <a:gd name="connsiteX6" fmla="*/ 1037259 w 1069199"/>
              <a:gd name="connsiteY6" fmla="*/ 327303 h 740810"/>
              <a:gd name="connsiteX7" fmla="*/ 986171 w 1069199"/>
              <a:gd name="connsiteY7" fmla="*/ 403909 h 740810"/>
              <a:gd name="connsiteX8" fmla="*/ 986171 w 1069199"/>
              <a:gd name="connsiteY8" fmla="*/ 740810 h 740810"/>
              <a:gd name="connsiteX9" fmla="*/ 0 w 1069199"/>
              <a:gd name="connsiteY9" fmla="*/ 740810 h 740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69199" h="740810">
                <a:moveTo>
                  <a:pt x="0" y="0"/>
                </a:moveTo>
                <a:cubicBezTo>
                  <a:pt x="0" y="0"/>
                  <a:pt x="0" y="0"/>
                  <a:pt x="986171" y="0"/>
                </a:cubicBezTo>
                <a:cubicBezTo>
                  <a:pt x="986171" y="0"/>
                  <a:pt x="986171" y="0"/>
                  <a:pt x="986171" y="235148"/>
                </a:cubicBezTo>
                <a:cubicBezTo>
                  <a:pt x="986171" y="269582"/>
                  <a:pt x="1007130" y="299131"/>
                  <a:pt x="1037259" y="311753"/>
                </a:cubicBezTo>
                <a:lnTo>
                  <a:pt x="1069199" y="318126"/>
                </a:lnTo>
                <a:lnTo>
                  <a:pt x="1069199" y="320930"/>
                </a:lnTo>
                <a:lnTo>
                  <a:pt x="1037259" y="327303"/>
                </a:lnTo>
                <a:cubicBezTo>
                  <a:pt x="1007130" y="339925"/>
                  <a:pt x="986171" y="369474"/>
                  <a:pt x="986171" y="403909"/>
                </a:cubicBezTo>
                <a:cubicBezTo>
                  <a:pt x="986171" y="403909"/>
                  <a:pt x="986171" y="403909"/>
                  <a:pt x="986171" y="740810"/>
                </a:cubicBezTo>
                <a:cubicBezTo>
                  <a:pt x="986171" y="740810"/>
                  <a:pt x="986171" y="740810"/>
                  <a:pt x="0" y="740810"/>
                </a:cubicBezTo>
                <a:close/>
              </a:path>
            </a:pathLst>
          </a:custGeom>
          <a:solidFill>
            <a:schemeClr val="accent6"/>
          </a:solidFill>
        </p:spPr>
        <p:txBody>
          <a:bodyPr wrap="square" lIns="287935" anchor="ctr" anchorCtr="0">
            <a:noAutofit/>
          </a:bodyPr>
          <a:lstStyle>
            <a:lvl1pPr algn="ctr">
              <a:defRPr sz="6000">
                <a:solidFill>
                  <a:srgbClr val="F0F1F1"/>
                </a:solidFill>
              </a:defRPr>
            </a:lvl1pPr>
          </a:lstStyle>
          <a:p>
            <a:pPr lvl="0"/>
            <a:r>
              <a:rPr lang="en-US" noProof="1" smtClean="0"/>
              <a:t>N</a:t>
            </a:r>
            <a:endParaRPr lang="en-US" noProof="1"/>
          </a:p>
        </p:txBody>
      </p:sp>
      <p:sp>
        <p:nvSpPr>
          <p:cNvPr id="21" name="Rectangle 2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rtlCol="0" anchor="ctr"/>
          <a:lstStyle/>
          <a:p>
            <a:pPr algn="ctr" defTabSz="685644"/>
            <a:endParaRPr lang="en-US" sz="1300" noProof="1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10052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u texte 14"/>
          <p:cNvSpPr>
            <a:spLocks noGrp="1"/>
          </p:cNvSpPr>
          <p:nvPr>
            <p:ph type="body" sz="quarter" idx="16" hasCustomPrompt="1"/>
          </p:nvPr>
        </p:nvSpPr>
        <p:spPr>
          <a:xfrm>
            <a:off x="704852" y="4224338"/>
            <a:ext cx="8019653" cy="471487"/>
          </a:xfrm>
          <a:custGeom>
            <a:avLst/>
            <a:gdLst>
              <a:gd name="connsiteX0" fmla="*/ 77397 w 8019653"/>
              <a:gd name="connsiteY0" fmla="*/ 0 h 471487"/>
              <a:gd name="connsiteX1" fmla="*/ 7942257 w 8019653"/>
              <a:gd name="connsiteY1" fmla="*/ 0 h 471487"/>
              <a:gd name="connsiteX2" fmla="*/ 7996985 w 8019653"/>
              <a:gd name="connsiteY2" fmla="*/ 23016 h 471487"/>
              <a:gd name="connsiteX3" fmla="*/ 8013763 w 8019653"/>
              <a:gd name="connsiteY3" fmla="*/ 48510 h 471487"/>
              <a:gd name="connsiteX4" fmla="*/ 8019653 w 8019653"/>
              <a:gd name="connsiteY4" fmla="*/ 78579 h 471487"/>
              <a:gd name="connsiteX5" fmla="*/ 8019653 w 8019653"/>
              <a:gd name="connsiteY5" fmla="*/ 392909 h 471487"/>
              <a:gd name="connsiteX6" fmla="*/ 8013763 w 8019653"/>
              <a:gd name="connsiteY6" fmla="*/ 422976 h 471487"/>
              <a:gd name="connsiteX7" fmla="*/ 7996985 w 8019653"/>
              <a:gd name="connsiteY7" fmla="*/ 448471 h 471487"/>
              <a:gd name="connsiteX8" fmla="*/ 7942257 w 8019653"/>
              <a:gd name="connsiteY8" fmla="*/ 471487 h 471487"/>
              <a:gd name="connsiteX9" fmla="*/ 7711 w 8019653"/>
              <a:gd name="connsiteY9" fmla="*/ 471487 h 471487"/>
              <a:gd name="connsiteX10" fmla="*/ 4674 w 8019653"/>
              <a:gd name="connsiteY10" fmla="*/ 469110 h 471487"/>
              <a:gd name="connsiteX11" fmla="*/ 0 w 8019653"/>
              <a:gd name="connsiteY11" fmla="*/ 78583 h 471487"/>
              <a:gd name="connsiteX12" fmla="*/ 22669 w 8019653"/>
              <a:gd name="connsiteY12" fmla="*/ 23016 h 471487"/>
              <a:gd name="connsiteX13" fmla="*/ 77397 w 8019653"/>
              <a:gd name="connsiteY13" fmla="*/ 0 h 471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019653" h="471487">
                <a:moveTo>
                  <a:pt x="77397" y="0"/>
                </a:moveTo>
                <a:lnTo>
                  <a:pt x="7942257" y="0"/>
                </a:lnTo>
                <a:cubicBezTo>
                  <a:pt x="7962784" y="0"/>
                  <a:pt x="7982470" y="8279"/>
                  <a:pt x="7996985" y="23016"/>
                </a:cubicBezTo>
                <a:cubicBezTo>
                  <a:pt x="8004243" y="30385"/>
                  <a:pt x="8009910" y="39066"/>
                  <a:pt x="8013763" y="48510"/>
                </a:cubicBezTo>
                <a:lnTo>
                  <a:pt x="8019653" y="78579"/>
                </a:lnTo>
                <a:lnTo>
                  <a:pt x="8019653" y="392909"/>
                </a:lnTo>
                <a:lnTo>
                  <a:pt x="8013763" y="422976"/>
                </a:lnTo>
                <a:cubicBezTo>
                  <a:pt x="8009910" y="432421"/>
                  <a:pt x="8004243" y="441102"/>
                  <a:pt x="7996985" y="448471"/>
                </a:cubicBezTo>
                <a:cubicBezTo>
                  <a:pt x="7982470" y="463208"/>
                  <a:pt x="7962784" y="471487"/>
                  <a:pt x="7942257" y="471487"/>
                </a:cubicBezTo>
                <a:lnTo>
                  <a:pt x="7711" y="471487"/>
                </a:lnTo>
                <a:lnTo>
                  <a:pt x="4674" y="469110"/>
                </a:lnTo>
                <a:lnTo>
                  <a:pt x="0" y="78583"/>
                </a:lnTo>
                <a:cubicBezTo>
                  <a:pt x="6130" y="49925"/>
                  <a:pt x="8155" y="37754"/>
                  <a:pt x="22669" y="23016"/>
                </a:cubicBezTo>
                <a:cubicBezTo>
                  <a:pt x="37183" y="8279"/>
                  <a:pt x="56870" y="0"/>
                  <a:pt x="77397" y="0"/>
                </a:cubicBezTo>
                <a:close/>
              </a:path>
            </a:pathLst>
          </a:custGeom>
          <a:solidFill>
            <a:schemeClr val="accent6"/>
          </a:solidFill>
        </p:spPr>
        <p:txBody>
          <a:bodyPr wrap="square" lIns="179958" anchor="ctr" anchorCtr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5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noProof="1" smtClean="0"/>
              <a:t>Conclusion text</a:t>
            </a:r>
            <a:endParaRPr lang="en-US" noProof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71550" y="248400"/>
            <a:ext cx="7578000" cy="338554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1" smtClean="0"/>
              <a:t>Insert title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04851" y="1127125"/>
            <a:ext cx="7834674" cy="2412000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1" smtClean="0"/>
              <a:t>Insert text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noProof="1">
              <a:solidFill>
                <a:srgbClr val="64656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1">
              <a:solidFill>
                <a:srgbClr val="64656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BEB70-9CFF-41F1-ABC9-7EC0584F3F8E}" type="slidenum">
              <a:rPr lang="en-US" noProof="1" smtClean="0">
                <a:solidFill>
                  <a:srgbClr val="646567"/>
                </a:solidFill>
              </a:rPr>
              <a:pPr/>
              <a:t>‹N›</a:t>
            </a:fld>
            <a:endParaRPr lang="en-US" noProof="1">
              <a:solidFill>
                <a:srgbClr val="646567"/>
              </a:solidFill>
            </a:endParaRP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4" hasCustomPrompt="1"/>
          </p:nvPr>
        </p:nvSpPr>
        <p:spPr>
          <a:xfrm>
            <a:off x="-572445" y="121343"/>
            <a:ext cx="1237062" cy="914400"/>
          </a:xfrm>
        </p:spPr>
        <p:txBody>
          <a:bodyPr/>
          <a:lstStyle>
            <a:lvl1pPr algn="r">
              <a:defRPr sz="6000">
                <a:solidFill>
                  <a:srgbClr val="CFD1D2"/>
                </a:solidFill>
              </a:defRPr>
            </a:lvl1pPr>
          </a:lstStyle>
          <a:p>
            <a:pPr lvl="0"/>
            <a:r>
              <a:rPr lang="en-US" noProof="1" smtClean="0"/>
              <a:t>N</a:t>
            </a:r>
            <a:endParaRPr lang="en-US" noProof="1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5" hasCustomPrompt="1"/>
          </p:nvPr>
        </p:nvSpPr>
        <p:spPr>
          <a:xfrm>
            <a:off x="971550" y="636051"/>
            <a:ext cx="7578725" cy="276999"/>
          </a:xfrm>
        </p:spPr>
        <p:txBody>
          <a:bodyPr>
            <a:spAutoFit/>
          </a:bodyPr>
          <a:lstStyle>
            <a:lvl1pPr>
              <a:defRPr sz="18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1" smtClean="0"/>
              <a:t>Insert Subtitle</a:t>
            </a:r>
            <a:endParaRPr lang="en-US" noProof="1"/>
          </a:p>
        </p:txBody>
      </p:sp>
      <p:sp>
        <p:nvSpPr>
          <p:cNvPr id="14" name="Espace réservé du graphique SmartArt 6"/>
          <p:cNvSpPr>
            <a:spLocks noGrp="1"/>
          </p:cNvSpPr>
          <p:nvPr>
            <p:ph type="dgm" sz="quarter" idx="17"/>
          </p:nvPr>
        </p:nvSpPr>
        <p:spPr>
          <a:xfrm>
            <a:off x="714583" y="312232"/>
            <a:ext cx="126000" cy="547200"/>
          </a:xfrm>
          <a:solidFill>
            <a:schemeClr val="tx2"/>
          </a:solidFill>
        </p:spPr>
        <p:txBody>
          <a:bodyPr/>
          <a:lstStyle>
            <a:lvl1pPr>
              <a:defRPr sz="100" b="0">
                <a:solidFill>
                  <a:schemeClr val="tx2"/>
                </a:solidFill>
              </a:defRPr>
            </a:lvl1pPr>
          </a:lstStyle>
          <a:p>
            <a:r>
              <a:rPr lang="fr-FR" noProof="1" smtClean="0"/>
              <a:t>Cliquez sur l'icône pour ajouter un graphique SmartArt</a:t>
            </a:r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13015198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5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with Numbe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u texte 14"/>
          <p:cNvSpPr>
            <a:spLocks noGrp="1"/>
          </p:cNvSpPr>
          <p:nvPr>
            <p:ph type="body" sz="quarter" idx="16" hasCustomPrompt="1"/>
          </p:nvPr>
        </p:nvSpPr>
        <p:spPr>
          <a:xfrm>
            <a:off x="704852" y="4224338"/>
            <a:ext cx="8019653" cy="471487"/>
          </a:xfrm>
          <a:custGeom>
            <a:avLst/>
            <a:gdLst>
              <a:gd name="connsiteX0" fmla="*/ 77397 w 8019653"/>
              <a:gd name="connsiteY0" fmla="*/ 0 h 471487"/>
              <a:gd name="connsiteX1" fmla="*/ 7942257 w 8019653"/>
              <a:gd name="connsiteY1" fmla="*/ 0 h 471487"/>
              <a:gd name="connsiteX2" fmla="*/ 7996985 w 8019653"/>
              <a:gd name="connsiteY2" fmla="*/ 23016 h 471487"/>
              <a:gd name="connsiteX3" fmla="*/ 8013763 w 8019653"/>
              <a:gd name="connsiteY3" fmla="*/ 48510 h 471487"/>
              <a:gd name="connsiteX4" fmla="*/ 8019653 w 8019653"/>
              <a:gd name="connsiteY4" fmla="*/ 78579 h 471487"/>
              <a:gd name="connsiteX5" fmla="*/ 8019653 w 8019653"/>
              <a:gd name="connsiteY5" fmla="*/ 392909 h 471487"/>
              <a:gd name="connsiteX6" fmla="*/ 8013763 w 8019653"/>
              <a:gd name="connsiteY6" fmla="*/ 422976 h 471487"/>
              <a:gd name="connsiteX7" fmla="*/ 7996985 w 8019653"/>
              <a:gd name="connsiteY7" fmla="*/ 448471 h 471487"/>
              <a:gd name="connsiteX8" fmla="*/ 7942257 w 8019653"/>
              <a:gd name="connsiteY8" fmla="*/ 471487 h 471487"/>
              <a:gd name="connsiteX9" fmla="*/ 7711 w 8019653"/>
              <a:gd name="connsiteY9" fmla="*/ 471487 h 471487"/>
              <a:gd name="connsiteX10" fmla="*/ 4674 w 8019653"/>
              <a:gd name="connsiteY10" fmla="*/ 469110 h 471487"/>
              <a:gd name="connsiteX11" fmla="*/ 0 w 8019653"/>
              <a:gd name="connsiteY11" fmla="*/ 78583 h 471487"/>
              <a:gd name="connsiteX12" fmla="*/ 22669 w 8019653"/>
              <a:gd name="connsiteY12" fmla="*/ 23016 h 471487"/>
              <a:gd name="connsiteX13" fmla="*/ 77397 w 8019653"/>
              <a:gd name="connsiteY13" fmla="*/ 0 h 471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019653" h="471487">
                <a:moveTo>
                  <a:pt x="77397" y="0"/>
                </a:moveTo>
                <a:lnTo>
                  <a:pt x="7942257" y="0"/>
                </a:lnTo>
                <a:cubicBezTo>
                  <a:pt x="7962784" y="0"/>
                  <a:pt x="7982470" y="8279"/>
                  <a:pt x="7996985" y="23016"/>
                </a:cubicBezTo>
                <a:cubicBezTo>
                  <a:pt x="8004243" y="30385"/>
                  <a:pt x="8009910" y="39066"/>
                  <a:pt x="8013763" y="48510"/>
                </a:cubicBezTo>
                <a:lnTo>
                  <a:pt x="8019653" y="78579"/>
                </a:lnTo>
                <a:lnTo>
                  <a:pt x="8019653" y="392909"/>
                </a:lnTo>
                <a:lnTo>
                  <a:pt x="8013763" y="422976"/>
                </a:lnTo>
                <a:cubicBezTo>
                  <a:pt x="8009910" y="432421"/>
                  <a:pt x="8004243" y="441102"/>
                  <a:pt x="7996985" y="448471"/>
                </a:cubicBezTo>
                <a:cubicBezTo>
                  <a:pt x="7982470" y="463208"/>
                  <a:pt x="7962784" y="471487"/>
                  <a:pt x="7942257" y="471487"/>
                </a:cubicBezTo>
                <a:lnTo>
                  <a:pt x="7711" y="471487"/>
                </a:lnTo>
                <a:lnTo>
                  <a:pt x="4674" y="469110"/>
                </a:lnTo>
                <a:lnTo>
                  <a:pt x="0" y="78583"/>
                </a:lnTo>
                <a:cubicBezTo>
                  <a:pt x="6130" y="49925"/>
                  <a:pt x="8155" y="37754"/>
                  <a:pt x="22669" y="23016"/>
                </a:cubicBezTo>
                <a:cubicBezTo>
                  <a:pt x="37183" y="8279"/>
                  <a:pt x="56870" y="0"/>
                  <a:pt x="77397" y="0"/>
                </a:cubicBezTo>
                <a:close/>
              </a:path>
            </a:pathLst>
          </a:custGeom>
          <a:solidFill>
            <a:schemeClr val="accent6"/>
          </a:solidFill>
        </p:spPr>
        <p:txBody>
          <a:bodyPr wrap="square" lIns="179958" anchor="ctr" anchorCtr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5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noProof="1" smtClean="0"/>
              <a:t>Conclusion text</a:t>
            </a:r>
            <a:endParaRPr lang="en-US" noProof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71550" y="248400"/>
            <a:ext cx="7578000" cy="338554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1" smtClean="0"/>
              <a:t>Insert title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04851" y="1127125"/>
            <a:ext cx="7834674" cy="2412000"/>
          </a:xfrm>
        </p:spPr>
        <p:txBody>
          <a:bodyPr/>
          <a:lstStyle>
            <a:lvl1pPr>
              <a:defRPr>
                <a:solidFill>
                  <a:srgbClr val="004387"/>
                </a:solidFill>
              </a:defRPr>
            </a:lvl1pPr>
            <a:lvl2pPr marL="342822" indent="-342822">
              <a:buFont typeface="+mj-lt"/>
              <a:buAutoNum type="arabicPeriod"/>
              <a:defRPr/>
            </a:lvl2pPr>
            <a:lvl3pPr marL="626258" indent="-228548">
              <a:buFont typeface="+mj-lt"/>
              <a:buAutoNum type="alphaUcPeriod"/>
              <a:defRPr/>
            </a:lvl3pPr>
            <a:lvl4pPr marL="899794" indent="-285686">
              <a:buFont typeface="+mj-lt"/>
              <a:buAutoNum type="romanLcPeriod"/>
              <a:defRPr/>
            </a:lvl4pPr>
            <a:lvl5pPr marL="617397" indent="0">
              <a:defRPr/>
            </a:lvl5pPr>
          </a:lstStyle>
          <a:p>
            <a:pPr lvl="0"/>
            <a:r>
              <a:rPr lang="en-US" noProof="1" smtClean="0"/>
              <a:t>Insert text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noProof="1">
              <a:solidFill>
                <a:srgbClr val="64656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1">
              <a:solidFill>
                <a:srgbClr val="64656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BEB70-9CFF-41F1-ABC9-7EC0584F3F8E}" type="slidenum">
              <a:rPr lang="en-US" noProof="1" smtClean="0">
                <a:solidFill>
                  <a:srgbClr val="646567"/>
                </a:solidFill>
              </a:rPr>
              <a:pPr/>
              <a:t>‹N›</a:t>
            </a:fld>
            <a:endParaRPr lang="en-US" noProof="1">
              <a:solidFill>
                <a:srgbClr val="646567"/>
              </a:solidFill>
            </a:endParaRP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5" hasCustomPrompt="1"/>
          </p:nvPr>
        </p:nvSpPr>
        <p:spPr>
          <a:xfrm>
            <a:off x="971550" y="636051"/>
            <a:ext cx="7578725" cy="276999"/>
          </a:xfrm>
        </p:spPr>
        <p:txBody>
          <a:bodyPr>
            <a:spAutoFit/>
          </a:bodyPr>
          <a:lstStyle>
            <a:lvl1pPr>
              <a:defRPr sz="18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1" smtClean="0"/>
              <a:t>Insert Subtitle</a:t>
            </a:r>
            <a:endParaRPr lang="en-US" noProof="1"/>
          </a:p>
        </p:txBody>
      </p:sp>
      <p:sp>
        <p:nvSpPr>
          <p:cNvPr id="18" name="Espace réservé du graphique SmartArt 6"/>
          <p:cNvSpPr>
            <a:spLocks noGrp="1"/>
          </p:cNvSpPr>
          <p:nvPr>
            <p:ph type="dgm" sz="quarter" idx="17"/>
          </p:nvPr>
        </p:nvSpPr>
        <p:spPr>
          <a:xfrm>
            <a:off x="714583" y="312232"/>
            <a:ext cx="126000" cy="547200"/>
          </a:xfrm>
          <a:solidFill>
            <a:schemeClr val="tx2"/>
          </a:solidFill>
        </p:spPr>
        <p:txBody>
          <a:bodyPr/>
          <a:lstStyle>
            <a:lvl1pPr>
              <a:defRPr sz="100" b="0">
                <a:solidFill>
                  <a:schemeClr val="tx2"/>
                </a:solidFill>
              </a:defRPr>
            </a:lvl1pPr>
          </a:lstStyle>
          <a:p>
            <a:r>
              <a:rPr lang="fr-FR" noProof="1" smtClean="0"/>
              <a:t>Cliquez sur l'icône pour ajouter un graphique SmartArt</a:t>
            </a:r>
            <a:endParaRPr lang="en-US" noProof="1"/>
          </a:p>
        </p:txBody>
      </p:sp>
      <p:sp>
        <p:nvSpPr>
          <p:cNvPr id="11" name="Espace réservé du texte 9"/>
          <p:cNvSpPr>
            <a:spLocks noGrp="1"/>
          </p:cNvSpPr>
          <p:nvPr>
            <p:ph type="body" sz="quarter" idx="14" hasCustomPrompt="1"/>
          </p:nvPr>
        </p:nvSpPr>
        <p:spPr>
          <a:xfrm>
            <a:off x="-572445" y="121343"/>
            <a:ext cx="1237062" cy="914400"/>
          </a:xfrm>
        </p:spPr>
        <p:txBody>
          <a:bodyPr/>
          <a:lstStyle>
            <a:lvl1pPr algn="r">
              <a:defRPr sz="6000">
                <a:solidFill>
                  <a:srgbClr val="CFD1D2"/>
                </a:solidFill>
              </a:defRPr>
            </a:lvl1pPr>
          </a:lstStyle>
          <a:p>
            <a:pPr lvl="0"/>
            <a:r>
              <a:rPr lang="en-US" noProof="1" smtClean="0"/>
              <a:t>N</a:t>
            </a:r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14477411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5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mmary #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2069" y="1178719"/>
            <a:ext cx="2463981" cy="553998"/>
          </a:xfrm>
        </p:spPr>
        <p:txBody>
          <a:bodyPr/>
          <a:lstStyle>
            <a:lvl1pPr algn="r">
              <a:defRPr sz="3600" cap="none" baseline="0">
                <a:solidFill>
                  <a:schemeClr val="bg1"/>
                </a:solidFill>
              </a:defRPr>
            </a:lvl1pPr>
          </a:lstStyle>
          <a:p>
            <a:r>
              <a:rPr lang="en-US" noProof="1" smtClean="0"/>
              <a:t>Insert text</a:t>
            </a:r>
            <a:endParaRPr lang="en-US" noProof="1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0" hasCustomPrompt="1"/>
          </p:nvPr>
        </p:nvSpPr>
        <p:spPr>
          <a:xfrm>
            <a:off x="4505325" y="1383568"/>
            <a:ext cx="3510000" cy="3159125"/>
          </a:xfrm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1500"/>
              </a:spcBef>
              <a:buClr>
                <a:srgbClr val="00859C"/>
              </a:buClr>
              <a:buSzPct val="110000"/>
              <a:buFont typeface="+mj-lt"/>
              <a:buAutoNum type="arabicPeriod"/>
              <a:defRPr sz="1800" b="0">
                <a:solidFill>
                  <a:srgbClr val="646567"/>
                </a:solidFill>
              </a:defRPr>
            </a:lvl1pPr>
            <a:lvl2pPr marL="0" indent="0">
              <a:lnSpc>
                <a:spcPct val="90000"/>
              </a:lnSpc>
              <a:spcBef>
                <a:spcPts val="1500"/>
              </a:spcBef>
              <a:buClr>
                <a:schemeClr val="accent2"/>
              </a:buClr>
              <a:buFont typeface="+mj-lt"/>
              <a:buNone/>
              <a:defRPr sz="1800" b="0">
                <a:solidFill>
                  <a:schemeClr val="bg1"/>
                </a:solidFill>
              </a:defRPr>
            </a:lvl2pPr>
            <a:lvl3pPr marL="0" indent="0">
              <a:lnSpc>
                <a:spcPct val="90000"/>
              </a:lnSpc>
              <a:spcBef>
                <a:spcPts val="1500"/>
              </a:spcBef>
              <a:buClr>
                <a:schemeClr val="accent2"/>
              </a:buClr>
              <a:buFont typeface="+mj-lt"/>
              <a:buNone/>
              <a:defRPr sz="1800" b="0">
                <a:solidFill>
                  <a:schemeClr val="bg1"/>
                </a:solidFill>
              </a:defRPr>
            </a:lvl3pPr>
            <a:lvl4pPr marL="0" indent="0">
              <a:lnSpc>
                <a:spcPct val="90000"/>
              </a:lnSpc>
              <a:spcBef>
                <a:spcPts val="1500"/>
              </a:spcBef>
              <a:buClr>
                <a:schemeClr val="accent2"/>
              </a:buClr>
              <a:buFont typeface="+mj-lt"/>
              <a:buNone/>
              <a:defRPr sz="1800" b="0">
                <a:solidFill>
                  <a:schemeClr val="bg1"/>
                </a:solidFill>
              </a:defRPr>
            </a:lvl4pPr>
            <a:lvl5pPr marL="0" indent="0">
              <a:lnSpc>
                <a:spcPct val="90000"/>
              </a:lnSpc>
              <a:spcBef>
                <a:spcPts val="1500"/>
              </a:spcBef>
              <a:buClr>
                <a:schemeClr val="accent2"/>
              </a:buClr>
              <a:buFont typeface="+mj-lt"/>
              <a:buNone/>
              <a:defRPr sz="18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1" smtClean="0"/>
              <a:t>Chapter title</a:t>
            </a:r>
            <a:endParaRPr lang="en-US" noProof="1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1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4149" y="4911152"/>
            <a:ext cx="541699" cy="1384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r">
              <a:defRPr sz="900">
                <a:solidFill>
                  <a:srgbClr val="646567"/>
                </a:solidFill>
              </a:defRPr>
            </a:lvl1pPr>
          </a:lstStyle>
          <a:p>
            <a:fld id="{C9DBEB70-9CFF-41F1-ABC9-7EC0584F3F8E}" type="slidenum">
              <a:rPr lang="en-US" noProof="1" smtClean="0"/>
              <a:pPr/>
              <a:t>‹N›</a:t>
            </a:fld>
            <a:endParaRPr lang="en-US" noProof="1"/>
          </a:p>
        </p:txBody>
      </p:sp>
      <p:pic>
        <p:nvPicPr>
          <p:cNvPr id="6" name="Picture 2" descr="M:\5 - RP &amp; MEDIAS SOCIAUX\01-RP Groupe\1 - Opérations presse corporate\2015 06 02-Baromètre\07. Identité\BAROMETER_2015_ENG_DEF\ENG\CARTOUCHE_QUADRI_ENG\CARTOUCHE_QUADRI_VERSION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4617" y="4794974"/>
            <a:ext cx="951709" cy="27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93509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9142857" cy="5144142"/>
          </a:xfrm>
          <a:prstGeom prst="rect">
            <a:avLst/>
          </a:prstGeom>
        </p:spPr>
      </p:pic>
      <p:sp>
        <p:nvSpPr>
          <p:cNvPr id="9" name="Espace réservé du texte 8"/>
          <p:cNvSpPr>
            <a:spLocks noGrp="1"/>
          </p:cNvSpPr>
          <p:nvPr>
            <p:ph type="body" sz="quarter" idx="10" hasCustomPrompt="1"/>
          </p:nvPr>
        </p:nvSpPr>
        <p:spPr>
          <a:xfrm>
            <a:off x="3829051" y="3982441"/>
            <a:ext cx="4721225" cy="634584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+mj-lt"/>
              <a:buNone/>
              <a:defRPr sz="2400" b="0">
                <a:solidFill>
                  <a:schemeClr val="tx2"/>
                </a:solidFill>
              </a:defRPr>
            </a:lvl1pPr>
            <a:lvl2pPr marL="0" indent="0">
              <a:lnSpc>
                <a:spcPct val="90000"/>
              </a:lnSpc>
              <a:spcBef>
                <a:spcPts val="1500"/>
              </a:spcBef>
              <a:buClr>
                <a:schemeClr val="accent2"/>
              </a:buClr>
              <a:buFont typeface="+mj-lt"/>
              <a:buNone/>
              <a:defRPr sz="1800" b="0">
                <a:solidFill>
                  <a:schemeClr val="bg1"/>
                </a:solidFill>
              </a:defRPr>
            </a:lvl2pPr>
            <a:lvl3pPr marL="0" indent="0">
              <a:lnSpc>
                <a:spcPct val="90000"/>
              </a:lnSpc>
              <a:spcBef>
                <a:spcPts val="1500"/>
              </a:spcBef>
              <a:buClr>
                <a:schemeClr val="accent2"/>
              </a:buClr>
              <a:buFont typeface="+mj-lt"/>
              <a:buNone/>
              <a:defRPr sz="1800" b="0">
                <a:solidFill>
                  <a:schemeClr val="bg1"/>
                </a:solidFill>
              </a:defRPr>
            </a:lvl3pPr>
            <a:lvl4pPr marL="0" indent="0">
              <a:lnSpc>
                <a:spcPct val="90000"/>
              </a:lnSpc>
              <a:spcBef>
                <a:spcPts val="1500"/>
              </a:spcBef>
              <a:buClr>
                <a:schemeClr val="accent2"/>
              </a:buClr>
              <a:buFont typeface="+mj-lt"/>
              <a:buNone/>
              <a:defRPr sz="1800" b="0">
                <a:solidFill>
                  <a:schemeClr val="bg1"/>
                </a:solidFill>
              </a:defRPr>
            </a:lvl4pPr>
            <a:lvl5pPr marL="0" indent="0">
              <a:lnSpc>
                <a:spcPct val="90000"/>
              </a:lnSpc>
              <a:spcBef>
                <a:spcPts val="1500"/>
              </a:spcBef>
              <a:buClr>
                <a:schemeClr val="accent2"/>
              </a:buClr>
              <a:buFont typeface="+mj-lt"/>
              <a:buNone/>
              <a:defRPr sz="18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1" smtClean="0"/>
              <a:t>Insert email contacts</a:t>
            </a:r>
            <a:endParaRPr lang="en-US" noProof="1"/>
          </a:p>
        </p:txBody>
      </p:sp>
      <p:pic>
        <p:nvPicPr>
          <p:cNvPr id="3" name="Imag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801" y="2576548"/>
            <a:ext cx="1645400" cy="411350"/>
          </a:xfrm>
          <a:prstGeom prst="rect">
            <a:avLst/>
          </a:prstGeom>
        </p:spPr>
      </p:pic>
      <p:cxnSp>
        <p:nvCxnSpPr>
          <p:cNvPr id="8" name="Connecteur droit 7"/>
          <p:cNvCxnSpPr/>
          <p:nvPr userDrawn="1"/>
        </p:nvCxnSpPr>
        <p:spPr>
          <a:xfrm>
            <a:off x="3508742" y="3981400"/>
            <a:ext cx="0" cy="6480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oneTexte 3"/>
          <p:cNvSpPr txBox="1"/>
          <p:nvPr userDrawn="1"/>
        </p:nvSpPr>
        <p:spPr>
          <a:xfrm>
            <a:off x="1064077" y="3892078"/>
            <a:ext cx="2172390" cy="784830"/>
          </a:xfrm>
          <a:prstGeom prst="rect">
            <a:avLst/>
          </a:prstGeom>
          <a:noFill/>
        </p:spPr>
        <p:txBody>
          <a:bodyPr wrap="none" lIns="91418" tIns="45710" rIns="91418" bIns="45710" rtlCol="0">
            <a:spAutoFit/>
          </a:bodyPr>
          <a:lstStyle/>
          <a:p>
            <a:pPr defTabSz="685644"/>
            <a:r>
              <a:rPr lang="en-US" sz="4500" noProof="1" smtClean="0">
                <a:solidFill>
                  <a:srgbClr val="11204C"/>
                </a:solidFill>
              </a:rPr>
              <a:t>Contact</a:t>
            </a:r>
            <a:endParaRPr lang="en-US" sz="4500" noProof="1">
              <a:solidFill>
                <a:srgbClr val="11204C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rtlCol="0" anchor="ctr"/>
          <a:lstStyle/>
          <a:p>
            <a:pPr algn="ctr" defTabSz="685644"/>
            <a:endParaRPr lang="en-US" sz="1300" noProof="1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06904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913" userDrawn="1">
          <p15:clr>
            <a:srgbClr val="FBAE40"/>
          </p15:clr>
        </p15:guide>
        <p15:guide id="0" orient="horz" pos="2505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-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7625" y="4675645"/>
            <a:ext cx="1138239" cy="262968"/>
          </a:xfrm>
          <a:prstGeom prst="rect">
            <a:avLst/>
          </a:prstGeom>
        </p:spPr>
      </p:pic>
      <p:sp>
        <p:nvSpPr>
          <p:cNvPr id="11" name="Freeform 7"/>
          <p:cNvSpPr>
            <a:spLocks/>
          </p:cNvSpPr>
          <p:nvPr userDrawn="1"/>
        </p:nvSpPr>
        <p:spPr bwMode="auto">
          <a:xfrm>
            <a:off x="2" y="0"/>
            <a:ext cx="9159479" cy="2495550"/>
          </a:xfrm>
          <a:custGeom>
            <a:avLst/>
            <a:gdLst>
              <a:gd name="T0" fmla="*/ 0 w 3363"/>
              <a:gd name="T1" fmla="*/ 0 h 915"/>
              <a:gd name="T2" fmla="*/ 0 w 3363"/>
              <a:gd name="T3" fmla="*/ 659 h 915"/>
              <a:gd name="T4" fmla="*/ 327 w 3363"/>
              <a:gd name="T5" fmla="*/ 659 h 915"/>
              <a:gd name="T6" fmla="*/ 580 w 3363"/>
              <a:gd name="T7" fmla="*/ 912 h 915"/>
              <a:gd name="T8" fmla="*/ 583 w 3363"/>
              <a:gd name="T9" fmla="*/ 915 h 915"/>
              <a:gd name="T10" fmla="*/ 587 w 3363"/>
              <a:gd name="T11" fmla="*/ 912 h 915"/>
              <a:gd name="T12" fmla="*/ 840 w 3363"/>
              <a:gd name="T13" fmla="*/ 659 h 915"/>
              <a:gd name="T14" fmla="*/ 3363 w 3363"/>
              <a:gd name="T15" fmla="*/ 659 h 915"/>
              <a:gd name="T16" fmla="*/ 3363 w 3363"/>
              <a:gd name="T17" fmla="*/ 0 h 915"/>
              <a:gd name="T18" fmla="*/ 0 w 3363"/>
              <a:gd name="T19" fmla="*/ 0 h 9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363" h="915">
                <a:moveTo>
                  <a:pt x="0" y="0"/>
                </a:moveTo>
                <a:cubicBezTo>
                  <a:pt x="0" y="659"/>
                  <a:pt x="0" y="659"/>
                  <a:pt x="0" y="659"/>
                </a:cubicBezTo>
                <a:cubicBezTo>
                  <a:pt x="327" y="659"/>
                  <a:pt x="327" y="659"/>
                  <a:pt x="327" y="659"/>
                </a:cubicBezTo>
                <a:cubicBezTo>
                  <a:pt x="467" y="659"/>
                  <a:pt x="580" y="772"/>
                  <a:pt x="580" y="912"/>
                </a:cubicBezTo>
                <a:cubicBezTo>
                  <a:pt x="580" y="914"/>
                  <a:pt x="582" y="915"/>
                  <a:pt x="583" y="915"/>
                </a:cubicBezTo>
                <a:cubicBezTo>
                  <a:pt x="585" y="915"/>
                  <a:pt x="587" y="914"/>
                  <a:pt x="587" y="912"/>
                </a:cubicBezTo>
                <a:cubicBezTo>
                  <a:pt x="587" y="772"/>
                  <a:pt x="700" y="659"/>
                  <a:pt x="840" y="659"/>
                </a:cubicBezTo>
                <a:cubicBezTo>
                  <a:pt x="3363" y="659"/>
                  <a:pt x="3363" y="659"/>
                  <a:pt x="3363" y="659"/>
                </a:cubicBezTo>
                <a:cubicBezTo>
                  <a:pt x="3363" y="0"/>
                  <a:pt x="3363" y="0"/>
                  <a:pt x="3363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004387"/>
          </a:solidFill>
          <a:ln>
            <a:noFill/>
          </a:ln>
        </p:spPr>
        <p:txBody>
          <a:bodyPr vert="horz" wrap="square" lIns="68563" tIns="34281" rIns="68563" bIns="34281" numCol="1" anchor="t" anchorCtr="0" compatLnSpc="1">
            <a:prstTxWarp prst="textNoShape">
              <a:avLst/>
            </a:prstTxWarp>
          </a:bodyPr>
          <a:lstStyle/>
          <a:p>
            <a:pPr defTabSz="685644"/>
            <a:endParaRPr lang="en-US" sz="1300" noProof="1">
              <a:solidFill>
                <a:prstClr val="black"/>
              </a:solidFill>
            </a:endParaRPr>
          </a:p>
        </p:txBody>
      </p:sp>
      <p:pic>
        <p:nvPicPr>
          <p:cNvPr id="12" name="Imagem 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30" t="5659" r="69170" b="81114"/>
          <a:stretch/>
        </p:blipFill>
        <p:spPr>
          <a:xfrm>
            <a:off x="1148650" y="695957"/>
            <a:ext cx="747712" cy="604836"/>
          </a:xfrm>
          <a:prstGeom prst="rect">
            <a:avLst/>
          </a:prstGeom>
        </p:spPr>
      </p:pic>
      <p:pic>
        <p:nvPicPr>
          <p:cNvPr id="13" name="Imagem 10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59" t="7881" r="63075" b="83683"/>
          <a:stretch/>
        </p:blipFill>
        <p:spPr>
          <a:xfrm>
            <a:off x="2463938" y="726642"/>
            <a:ext cx="387349" cy="385762"/>
          </a:xfrm>
          <a:prstGeom prst="rect">
            <a:avLst/>
          </a:prstGeom>
        </p:spPr>
      </p:pic>
      <p:pic>
        <p:nvPicPr>
          <p:cNvPr id="14" name="Imagem 1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42" t="6283" r="50729" b="82155"/>
          <a:stretch/>
        </p:blipFill>
        <p:spPr>
          <a:xfrm>
            <a:off x="3418861" y="683638"/>
            <a:ext cx="855662" cy="528637"/>
          </a:xfrm>
          <a:prstGeom prst="rect">
            <a:avLst/>
          </a:prstGeom>
        </p:spPr>
      </p:pic>
      <p:pic>
        <p:nvPicPr>
          <p:cNvPr id="15" name="Imagem 1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07" t="4073" r="41939" b="79864"/>
          <a:stretch/>
        </p:blipFill>
        <p:spPr>
          <a:xfrm>
            <a:off x="4842098" y="627594"/>
            <a:ext cx="565150" cy="734482"/>
          </a:xfrm>
          <a:prstGeom prst="rect">
            <a:avLst/>
          </a:prstGeom>
        </p:spPr>
      </p:pic>
      <p:pic>
        <p:nvPicPr>
          <p:cNvPr id="16" name="Imagem 13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30" t="5276" r="30042" b="81114"/>
          <a:stretch/>
        </p:blipFill>
        <p:spPr>
          <a:xfrm>
            <a:off x="5974824" y="658067"/>
            <a:ext cx="863599" cy="622299"/>
          </a:xfrm>
          <a:prstGeom prst="rect">
            <a:avLst/>
          </a:prstGeom>
        </p:spPr>
      </p:pic>
      <p:pic>
        <p:nvPicPr>
          <p:cNvPr id="17" name="Imagem 14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99" t="4825" r="21858" b="80802"/>
          <a:stretch/>
        </p:blipFill>
        <p:spPr>
          <a:xfrm>
            <a:off x="7405995" y="627594"/>
            <a:ext cx="604836" cy="657224"/>
          </a:xfrm>
          <a:prstGeom prst="rect">
            <a:avLst/>
          </a:prstGeom>
        </p:spPr>
      </p:pic>
      <p:sp>
        <p:nvSpPr>
          <p:cNvPr id="6" name="Espace réservé du texte 5"/>
          <p:cNvSpPr>
            <a:spLocks noGrp="1"/>
          </p:cNvSpPr>
          <p:nvPr>
            <p:ph type="body" sz="quarter" idx="10" hasCustomPrompt="1"/>
          </p:nvPr>
        </p:nvSpPr>
        <p:spPr>
          <a:xfrm>
            <a:off x="831601" y="2757600"/>
            <a:ext cx="2088000" cy="1108800"/>
          </a:xfrm>
          <a:solidFill>
            <a:srgbClr val="F0F1F1"/>
          </a:solidFill>
        </p:spPr>
        <p:txBody>
          <a:bodyPr lIns="179958" tIns="53988" rIns="179958" bIns="53988"/>
          <a:lstStyle>
            <a:lvl1pPr>
              <a:spcBef>
                <a:spcPts val="0"/>
              </a:spcBef>
              <a:spcAft>
                <a:spcPts val="450"/>
              </a:spcAft>
              <a:defRPr sz="1100">
                <a:solidFill>
                  <a:srgbClr val="004387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None/>
              <a:defRPr sz="1100">
                <a:solidFill>
                  <a:schemeClr val="accent4"/>
                </a:solidFill>
              </a:defRPr>
            </a:lvl2pPr>
          </a:lstStyle>
          <a:p>
            <a:pPr lvl="0"/>
            <a:r>
              <a:rPr lang="en-US" noProof="1" smtClean="0"/>
              <a:t>Insert text</a:t>
            </a:r>
          </a:p>
          <a:p>
            <a:pPr lvl="1"/>
            <a:r>
              <a:rPr lang="en-US" noProof="1" smtClean="0"/>
              <a:t>Second level</a:t>
            </a:r>
            <a:endParaRPr lang="en-US" noProof="1"/>
          </a:p>
        </p:txBody>
      </p:sp>
      <p:sp>
        <p:nvSpPr>
          <p:cNvPr id="18" name="Espace réservé du texte 5"/>
          <p:cNvSpPr>
            <a:spLocks noGrp="1"/>
          </p:cNvSpPr>
          <p:nvPr>
            <p:ph type="body" sz="quarter" idx="11" hasCustomPrompt="1"/>
          </p:nvPr>
        </p:nvSpPr>
        <p:spPr>
          <a:xfrm>
            <a:off x="3462158" y="2757600"/>
            <a:ext cx="2088000" cy="1108800"/>
          </a:xfrm>
          <a:solidFill>
            <a:schemeClr val="accent6"/>
          </a:solidFill>
        </p:spPr>
        <p:txBody>
          <a:bodyPr lIns="179958" tIns="53988" rIns="179958" bIns="53988"/>
          <a:lstStyle>
            <a:lvl1pPr>
              <a:spcBef>
                <a:spcPts val="0"/>
              </a:spcBef>
              <a:spcAft>
                <a:spcPts val="450"/>
              </a:spcAft>
              <a:defRPr sz="1100">
                <a:solidFill>
                  <a:srgbClr val="004387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None/>
              <a:defRPr sz="1100">
                <a:solidFill>
                  <a:schemeClr val="accent4"/>
                </a:solidFill>
              </a:defRPr>
            </a:lvl2pPr>
          </a:lstStyle>
          <a:p>
            <a:pPr lvl="0"/>
            <a:r>
              <a:rPr lang="en-US" noProof="1" smtClean="0"/>
              <a:t>Insert text</a:t>
            </a:r>
          </a:p>
          <a:p>
            <a:pPr lvl="1"/>
            <a:r>
              <a:rPr lang="en-US" noProof="1" smtClean="0"/>
              <a:t>Second level</a:t>
            </a:r>
            <a:endParaRPr lang="en-US" noProof="1"/>
          </a:p>
        </p:txBody>
      </p:sp>
      <p:sp>
        <p:nvSpPr>
          <p:cNvPr id="19" name="Espace réservé du texte 5"/>
          <p:cNvSpPr>
            <a:spLocks noGrp="1"/>
          </p:cNvSpPr>
          <p:nvPr>
            <p:ph type="body" sz="quarter" idx="12" hasCustomPrompt="1"/>
          </p:nvPr>
        </p:nvSpPr>
        <p:spPr>
          <a:xfrm>
            <a:off x="6092716" y="2757600"/>
            <a:ext cx="2088000" cy="1108800"/>
          </a:xfrm>
          <a:solidFill>
            <a:schemeClr val="bg2"/>
          </a:solidFill>
        </p:spPr>
        <p:txBody>
          <a:bodyPr lIns="179958" tIns="53988" rIns="179958" bIns="53988"/>
          <a:lstStyle>
            <a:lvl1pPr>
              <a:spcBef>
                <a:spcPts val="0"/>
              </a:spcBef>
              <a:spcAft>
                <a:spcPts val="450"/>
              </a:spcAft>
              <a:defRPr sz="110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None/>
              <a:defRPr sz="11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noProof="1" smtClean="0"/>
              <a:t>Insert text</a:t>
            </a:r>
          </a:p>
          <a:p>
            <a:pPr lvl="1"/>
            <a:r>
              <a:rPr lang="en-US" noProof="1" smtClean="0"/>
              <a:t>Second level</a:t>
            </a:r>
            <a:endParaRPr lang="en-US" noProof="1"/>
          </a:p>
        </p:txBody>
      </p:sp>
      <p:sp>
        <p:nvSpPr>
          <p:cNvPr id="20" name="Rectangle 19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rtlCol="0" anchor="ctr"/>
          <a:lstStyle/>
          <a:p>
            <a:pPr algn="ctr" defTabSz="685644"/>
            <a:endParaRPr lang="en-US" sz="1300" noProof="1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96302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m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61" b="38526"/>
          <a:stretch/>
        </p:blipFill>
        <p:spPr>
          <a:xfrm>
            <a:off x="1146" y="923928"/>
            <a:ext cx="9142857" cy="223837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7625" y="4675645"/>
            <a:ext cx="1138239" cy="262968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704851" y="3446686"/>
            <a:ext cx="7834674" cy="692497"/>
          </a:xfrm>
        </p:spPr>
        <p:txBody>
          <a:bodyPr/>
          <a:lstStyle>
            <a:lvl1pPr algn="ctr">
              <a:defRPr sz="4500" cap="none" baseline="0"/>
            </a:lvl1pPr>
          </a:lstStyle>
          <a:p>
            <a:r>
              <a:rPr lang="en-US" noProof="1" smtClean="0"/>
              <a:t>Insert text</a:t>
            </a:r>
            <a:endParaRPr lang="en-US" noProof="1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rtlCol="0" anchor="ctr"/>
          <a:lstStyle/>
          <a:p>
            <a:pPr algn="ctr" defTabSz="685644"/>
            <a:endParaRPr lang="en-US" sz="1300" noProof="1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07036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pour une image  9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9144000" cy="3973268"/>
          </a:xfrm>
          <a:custGeom>
            <a:avLst/>
            <a:gdLst>
              <a:gd name="connsiteX0" fmla="*/ 0 w 9144000"/>
              <a:gd name="connsiteY0" fmla="*/ 0 h 3973268"/>
              <a:gd name="connsiteX1" fmla="*/ 9144000 w 9144000"/>
              <a:gd name="connsiteY1" fmla="*/ 0 h 3973268"/>
              <a:gd name="connsiteX2" fmla="*/ 9144000 w 9144000"/>
              <a:gd name="connsiteY2" fmla="*/ 807 h 3973268"/>
              <a:gd name="connsiteX3" fmla="*/ 9144000 w 9144000"/>
              <a:gd name="connsiteY3" fmla="*/ 6455 h 3973268"/>
              <a:gd name="connsiteX4" fmla="*/ 9144000 w 9144000"/>
              <a:gd name="connsiteY4" fmla="*/ 21784 h 3973268"/>
              <a:gd name="connsiteX5" fmla="*/ 9144000 w 9144000"/>
              <a:gd name="connsiteY5" fmla="*/ 51637 h 3973268"/>
              <a:gd name="connsiteX6" fmla="*/ 9144000 w 9144000"/>
              <a:gd name="connsiteY6" fmla="*/ 100853 h 3973268"/>
              <a:gd name="connsiteX7" fmla="*/ 9144000 w 9144000"/>
              <a:gd name="connsiteY7" fmla="*/ 174274 h 3973268"/>
              <a:gd name="connsiteX8" fmla="*/ 9144000 w 9144000"/>
              <a:gd name="connsiteY8" fmla="*/ 221574 h 3973268"/>
              <a:gd name="connsiteX9" fmla="*/ 9144000 w 9144000"/>
              <a:gd name="connsiteY9" fmla="*/ 276741 h 3973268"/>
              <a:gd name="connsiteX10" fmla="*/ 9144000 w 9144000"/>
              <a:gd name="connsiteY10" fmla="*/ 340379 h 3973268"/>
              <a:gd name="connsiteX11" fmla="*/ 9144000 w 9144000"/>
              <a:gd name="connsiteY11" fmla="*/ 413094 h 3973268"/>
              <a:gd name="connsiteX12" fmla="*/ 9144000 w 9144000"/>
              <a:gd name="connsiteY12" fmla="*/ 495491 h 3973268"/>
              <a:gd name="connsiteX13" fmla="*/ 9144000 w 9144000"/>
              <a:gd name="connsiteY13" fmla="*/ 588175 h 3973268"/>
              <a:gd name="connsiteX14" fmla="*/ 9144000 w 9144000"/>
              <a:gd name="connsiteY14" fmla="*/ 691751 h 3973268"/>
              <a:gd name="connsiteX15" fmla="*/ 9144000 w 9144000"/>
              <a:gd name="connsiteY15" fmla="*/ 806824 h 3973268"/>
              <a:gd name="connsiteX16" fmla="*/ 9144000 w 9144000"/>
              <a:gd name="connsiteY16" fmla="*/ 933999 h 3973268"/>
              <a:gd name="connsiteX17" fmla="*/ 9144000 w 9144000"/>
              <a:gd name="connsiteY17" fmla="*/ 1073883 h 3973268"/>
              <a:gd name="connsiteX18" fmla="*/ 9144000 w 9144000"/>
              <a:gd name="connsiteY18" fmla="*/ 1227078 h 3973268"/>
              <a:gd name="connsiteX19" fmla="*/ 9144000 w 9144000"/>
              <a:gd name="connsiteY19" fmla="*/ 1394192 h 3973268"/>
              <a:gd name="connsiteX20" fmla="*/ 9144000 w 9144000"/>
              <a:gd name="connsiteY20" fmla="*/ 1575828 h 3973268"/>
              <a:gd name="connsiteX21" fmla="*/ 9144000 w 9144000"/>
              <a:gd name="connsiteY21" fmla="*/ 1772592 h 3973268"/>
              <a:gd name="connsiteX22" fmla="*/ 9144000 w 9144000"/>
              <a:gd name="connsiteY22" fmla="*/ 1985089 h 3973268"/>
              <a:gd name="connsiteX23" fmla="*/ 9144000 w 9144000"/>
              <a:gd name="connsiteY23" fmla="*/ 2213925 h 3973268"/>
              <a:gd name="connsiteX24" fmla="*/ 9144000 w 9144000"/>
              <a:gd name="connsiteY24" fmla="*/ 2459703 h 3973268"/>
              <a:gd name="connsiteX25" fmla="*/ 9144000 w 9144000"/>
              <a:gd name="connsiteY25" fmla="*/ 2723030 h 3973268"/>
              <a:gd name="connsiteX26" fmla="*/ 9144000 w 9144000"/>
              <a:gd name="connsiteY26" fmla="*/ 3004511 h 3973268"/>
              <a:gd name="connsiteX27" fmla="*/ 9144000 w 9144000"/>
              <a:gd name="connsiteY27" fmla="*/ 3304750 h 3973268"/>
              <a:gd name="connsiteX28" fmla="*/ 2286000 w 9144000"/>
              <a:gd name="connsiteY28" fmla="*/ 3304750 h 3973268"/>
              <a:gd name="connsiteX29" fmla="*/ 1590371 w 9144000"/>
              <a:gd name="connsiteY29" fmla="*/ 3821906 h 3973268"/>
              <a:gd name="connsiteX30" fmla="*/ 1577769 w 9144000"/>
              <a:gd name="connsiteY30" fmla="*/ 3968223 h 3973268"/>
              <a:gd name="connsiteX31" fmla="*/ 1572728 w 9144000"/>
              <a:gd name="connsiteY31" fmla="*/ 3973268 h 3973268"/>
              <a:gd name="connsiteX32" fmla="*/ 1565167 w 9144000"/>
              <a:gd name="connsiteY32" fmla="*/ 3968223 h 3973268"/>
              <a:gd name="connsiteX33" fmla="*/ 1552565 w 9144000"/>
              <a:gd name="connsiteY33" fmla="*/ 3821906 h 3973268"/>
              <a:gd name="connsiteX34" fmla="*/ 856935 w 9144000"/>
              <a:gd name="connsiteY34" fmla="*/ 3304750 h 3973268"/>
              <a:gd name="connsiteX35" fmla="*/ 0 w 9144000"/>
              <a:gd name="connsiteY35" fmla="*/ 3304750 h 3973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9144000" h="3973268">
                <a:moveTo>
                  <a:pt x="0" y="0"/>
                </a:moveTo>
                <a:cubicBezTo>
                  <a:pt x="0" y="0"/>
                  <a:pt x="0" y="0"/>
                  <a:pt x="9144000" y="0"/>
                </a:cubicBezTo>
                <a:lnTo>
                  <a:pt x="9144000" y="807"/>
                </a:lnTo>
                <a:lnTo>
                  <a:pt x="9144000" y="6455"/>
                </a:lnTo>
                <a:lnTo>
                  <a:pt x="9144000" y="21784"/>
                </a:lnTo>
                <a:lnTo>
                  <a:pt x="9144000" y="51637"/>
                </a:lnTo>
                <a:lnTo>
                  <a:pt x="9144000" y="100853"/>
                </a:lnTo>
                <a:lnTo>
                  <a:pt x="9144000" y="174274"/>
                </a:lnTo>
                <a:lnTo>
                  <a:pt x="9144000" y="221574"/>
                </a:lnTo>
                <a:lnTo>
                  <a:pt x="9144000" y="276741"/>
                </a:lnTo>
                <a:lnTo>
                  <a:pt x="9144000" y="340379"/>
                </a:lnTo>
                <a:lnTo>
                  <a:pt x="9144000" y="413094"/>
                </a:lnTo>
                <a:lnTo>
                  <a:pt x="9144000" y="495491"/>
                </a:lnTo>
                <a:lnTo>
                  <a:pt x="9144000" y="588175"/>
                </a:lnTo>
                <a:lnTo>
                  <a:pt x="9144000" y="691751"/>
                </a:lnTo>
                <a:lnTo>
                  <a:pt x="9144000" y="806824"/>
                </a:lnTo>
                <a:lnTo>
                  <a:pt x="9144000" y="933999"/>
                </a:lnTo>
                <a:lnTo>
                  <a:pt x="9144000" y="1073883"/>
                </a:lnTo>
                <a:lnTo>
                  <a:pt x="9144000" y="1227078"/>
                </a:lnTo>
                <a:lnTo>
                  <a:pt x="9144000" y="1394192"/>
                </a:lnTo>
                <a:lnTo>
                  <a:pt x="9144000" y="1575828"/>
                </a:lnTo>
                <a:lnTo>
                  <a:pt x="9144000" y="1772592"/>
                </a:lnTo>
                <a:lnTo>
                  <a:pt x="9144000" y="1985089"/>
                </a:lnTo>
                <a:lnTo>
                  <a:pt x="9144000" y="2213925"/>
                </a:lnTo>
                <a:lnTo>
                  <a:pt x="9144000" y="2459703"/>
                </a:lnTo>
                <a:lnTo>
                  <a:pt x="9144000" y="2723030"/>
                </a:lnTo>
                <a:lnTo>
                  <a:pt x="9144000" y="3004511"/>
                </a:lnTo>
                <a:lnTo>
                  <a:pt x="9144000" y="3304750"/>
                </a:lnTo>
                <a:cubicBezTo>
                  <a:pt x="9144000" y="3304750"/>
                  <a:pt x="9144000" y="3304750"/>
                  <a:pt x="2286000" y="3304750"/>
                </a:cubicBezTo>
                <a:cubicBezTo>
                  <a:pt x="1948267" y="3304750"/>
                  <a:pt x="1663462" y="3524226"/>
                  <a:pt x="1590371" y="3821906"/>
                </a:cubicBezTo>
                <a:cubicBezTo>
                  <a:pt x="1590371" y="3821906"/>
                  <a:pt x="1577769" y="3867314"/>
                  <a:pt x="1577769" y="3968223"/>
                </a:cubicBezTo>
                <a:cubicBezTo>
                  <a:pt x="1577769" y="3970745"/>
                  <a:pt x="1575248" y="3973268"/>
                  <a:pt x="1572728" y="3973268"/>
                </a:cubicBezTo>
                <a:cubicBezTo>
                  <a:pt x="1567687" y="3973268"/>
                  <a:pt x="1565167" y="3970745"/>
                  <a:pt x="1565167" y="3968223"/>
                </a:cubicBezTo>
                <a:cubicBezTo>
                  <a:pt x="1565167" y="3867314"/>
                  <a:pt x="1552565" y="3821906"/>
                  <a:pt x="1552565" y="3821906"/>
                </a:cubicBezTo>
                <a:cubicBezTo>
                  <a:pt x="1479473" y="3524226"/>
                  <a:pt x="1197189" y="3304750"/>
                  <a:pt x="856935" y="3304750"/>
                </a:cubicBezTo>
                <a:cubicBezTo>
                  <a:pt x="856935" y="3304750"/>
                  <a:pt x="856935" y="3304750"/>
                  <a:pt x="0" y="3304750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noProof="1" smtClean="0"/>
              <a:t>Cliquez sur l'icône pour ajouter une image</a:t>
            </a:r>
            <a:endParaRPr lang="en-US" noProof="1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865" y="4272986"/>
            <a:ext cx="2070737" cy="478402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rtlCol="0" anchor="ctr"/>
          <a:lstStyle/>
          <a:p>
            <a:pPr algn="ctr" defTabSz="685644"/>
            <a:endParaRPr lang="en-US" sz="1300" noProof="1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62986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hapter #A -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896533" y="2718879"/>
            <a:ext cx="6653741" cy="431657"/>
          </a:xfrm>
        </p:spPr>
        <p:txBody>
          <a:bodyPr anchor="t" anchorCtr="0"/>
          <a:lstStyle>
            <a:lvl1pPr>
              <a:lnSpc>
                <a:spcPct val="85000"/>
              </a:lnSpc>
              <a:defRPr sz="3300" cap="none" baseline="0">
                <a:solidFill>
                  <a:schemeClr val="accent1"/>
                </a:solidFill>
              </a:defRPr>
            </a:lvl1pPr>
          </a:lstStyle>
          <a:p>
            <a:r>
              <a:rPr lang="en-US" noProof="1" smtClean="0"/>
              <a:t>Insert title</a:t>
            </a:r>
            <a:endParaRPr lang="en-US" noProof="1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1896533" y="3194799"/>
            <a:ext cx="6653741" cy="369332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rgbClr val="00859C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1" smtClean="0"/>
              <a:t>Insert subtitle</a:t>
            </a:r>
          </a:p>
        </p:txBody>
      </p:sp>
      <p:sp>
        <p:nvSpPr>
          <p:cNvPr id="12" name="Espace réservé du texte 9"/>
          <p:cNvSpPr>
            <a:spLocks noGrp="1"/>
          </p:cNvSpPr>
          <p:nvPr>
            <p:ph type="body" sz="quarter" idx="14" hasCustomPrompt="1"/>
          </p:nvPr>
        </p:nvSpPr>
        <p:spPr>
          <a:xfrm>
            <a:off x="-97200" y="2489965"/>
            <a:ext cx="1529882" cy="1246495"/>
          </a:xfrm>
        </p:spPr>
        <p:txBody>
          <a:bodyPr>
            <a:noAutofit/>
          </a:bodyPr>
          <a:lstStyle>
            <a:lvl1pPr algn="r">
              <a:defRPr sz="8100" b="1">
                <a:solidFill>
                  <a:srgbClr val="C1C1C3"/>
                </a:solidFill>
              </a:defRPr>
            </a:lvl1pPr>
          </a:lstStyle>
          <a:p>
            <a:pPr lvl="0"/>
            <a:r>
              <a:rPr lang="en-US" noProof="1" smtClean="0"/>
              <a:t>N</a:t>
            </a:r>
            <a:endParaRPr lang="en-US" noProof="1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1">
              <a:solidFill>
                <a:prstClr val="white"/>
              </a:solidFill>
            </a:endParaRP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4149" y="4830687"/>
            <a:ext cx="541699" cy="1384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r">
              <a:defRPr sz="900">
                <a:solidFill>
                  <a:srgbClr val="646567"/>
                </a:solidFill>
              </a:defRPr>
            </a:lvl1pPr>
          </a:lstStyle>
          <a:p>
            <a:pPr defTabSz="685800"/>
            <a:fld id="{C9DBEB70-9CFF-41F1-ABC9-7EC0584F3F8E}" type="slidenum">
              <a:rPr lang="en-US" noProof="1" smtClean="0"/>
              <a:pPr defTabSz="685800"/>
              <a:t>‹N›</a:t>
            </a:fld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208338985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u texte 14"/>
          <p:cNvSpPr>
            <a:spLocks noGrp="1"/>
          </p:cNvSpPr>
          <p:nvPr>
            <p:ph type="body" sz="quarter" idx="16" hasCustomPrompt="1"/>
          </p:nvPr>
        </p:nvSpPr>
        <p:spPr>
          <a:xfrm>
            <a:off x="704852" y="4224338"/>
            <a:ext cx="8019653" cy="471487"/>
          </a:xfrm>
          <a:custGeom>
            <a:avLst/>
            <a:gdLst>
              <a:gd name="connsiteX0" fmla="*/ 77397 w 8019653"/>
              <a:gd name="connsiteY0" fmla="*/ 0 h 471487"/>
              <a:gd name="connsiteX1" fmla="*/ 7942257 w 8019653"/>
              <a:gd name="connsiteY1" fmla="*/ 0 h 471487"/>
              <a:gd name="connsiteX2" fmla="*/ 7996985 w 8019653"/>
              <a:gd name="connsiteY2" fmla="*/ 23016 h 471487"/>
              <a:gd name="connsiteX3" fmla="*/ 8013763 w 8019653"/>
              <a:gd name="connsiteY3" fmla="*/ 48510 h 471487"/>
              <a:gd name="connsiteX4" fmla="*/ 8019653 w 8019653"/>
              <a:gd name="connsiteY4" fmla="*/ 78579 h 471487"/>
              <a:gd name="connsiteX5" fmla="*/ 8019653 w 8019653"/>
              <a:gd name="connsiteY5" fmla="*/ 392909 h 471487"/>
              <a:gd name="connsiteX6" fmla="*/ 8013763 w 8019653"/>
              <a:gd name="connsiteY6" fmla="*/ 422976 h 471487"/>
              <a:gd name="connsiteX7" fmla="*/ 7996985 w 8019653"/>
              <a:gd name="connsiteY7" fmla="*/ 448471 h 471487"/>
              <a:gd name="connsiteX8" fmla="*/ 7942257 w 8019653"/>
              <a:gd name="connsiteY8" fmla="*/ 471487 h 471487"/>
              <a:gd name="connsiteX9" fmla="*/ 7711 w 8019653"/>
              <a:gd name="connsiteY9" fmla="*/ 471487 h 471487"/>
              <a:gd name="connsiteX10" fmla="*/ 4674 w 8019653"/>
              <a:gd name="connsiteY10" fmla="*/ 469110 h 471487"/>
              <a:gd name="connsiteX11" fmla="*/ 0 w 8019653"/>
              <a:gd name="connsiteY11" fmla="*/ 78583 h 471487"/>
              <a:gd name="connsiteX12" fmla="*/ 22669 w 8019653"/>
              <a:gd name="connsiteY12" fmla="*/ 23016 h 471487"/>
              <a:gd name="connsiteX13" fmla="*/ 77397 w 8019653"/>
              <a:gd name="connsiteY13" fmla="*/ 0 h 471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019653" h="471487">
                <a:moveTo>
                  <a:pt x="77397" y="0"/>
                </a:moveTo>
                <a:lnTo>
                  <a:pt x="7942257" y="0"/>
                </a:lnTo>
                <a:cubicBezTo>
                  <a:pt x="7962784" y="0"/>
                  <a:pt x="7982470" y="8279"/>
                  <a:pt x="7996985" y="23016"/>
                </a:cubicBezTo>
                <a:cubicBezTo>
                  <a:pt x="8004243" y="30385"/>
                  <a:pt x="8009910" y="39066"/>
                  <a:pt x="8013763" y="48510"/>
                </a:cubicBezTo>
                <a:lnTo>
                  <a:pt x="8019653" y="78579"/>
                </a:lnTo>
                <a:lnTo>
                  <a:pt x="8019653" y="392909"/>
                </a:lnTo>
                <a:lnTo>
                  <a:pt x="8013763" y="422976"/>
                </a:lnTo>
                <a:cubicBezTo>
                  <a:pt x="8009910" y="432421"/>
                  <a:pt x="8004243" y="441102"/>
                  <a:pt x="7996985" y="448471"/>
                </a:cubicBezTo>
                <a:cubicBezTo>
                  <a:pt x="7982470" y="463208"/>
                  <a:pt x="7962784" y="471487"/>
                  <a:pt x="7942257" y="471487"/>
                </a:cubicBezTo>
                <a:lnTo>
                  <a:pt x="7711" y="471487"/>
                </a:lnTo>
                <a:lnTo>
                  <a:pt x="4674" y="469110"/>
                </a:lnTo>
                <a:lnTo>
                  <a:pt x="0" y="78583"/>
                </a:lnTo>
                <a:cubicBezTo>
                  <a:pt x="6130" y="49925"/>
                  <a:pt x="8155" y="37754"/>
                  <a:pt x="22669" y="23016"/>
                </a:cubicBezTo>
                <a:cubicBezTo>
                  <a:pt x="37183" y="8279"/>
                  <a:pt x="56870" y="0"/>
                  <a:pt x="77397" y="0"/>
                </a:cubicBezTo>
                <a:close/>
              </a:path>
            </a:pathLst>
          </a:custGeom>
          <a:solidFill>
            <a:schemeClr val="accent6"/>
          </a:solidFill>
        </p:spPr>
        <p:txBody>
          <a:bodyPr wrap="square" lIns="179958" anchor="ctr" anchorCtr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5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noProof="1" smtClean="0"/>
              <a:t>Conclusion text</a:t>
            </a:r>
            <a:endParaRPr lang="en-US" noProof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71550" y="248400"/>
            <a:ext cx="7578000" cy="338554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1" smtClean="0"/>
              <a:t>Insert title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04851" y="1127125"/>
            <a:ext cx="7834674" cy="2412000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1" smtClean="0"/>
              <a:t>Insert text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noProof="1">
              <a:solidFill>
                <a:srgbClr val="64656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1">
              <a:solidFill>
                <a:srgbClr val="64656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7827" y="4827590"/>
            <a:ext cx="541699" cy="138499"/>
          </a:xfrm>
          <a:prstGeom prst="rect">
            <a:avLst/>
          </a:prstGeom>
        </p:spPr>
        <p:txBody>
          <a:bodyPr/>
          <a:lstStyle/>
          <a:p>
            <a:fld id="{C9DBEB70-9CFF-41F1-ABC9-7EC0584F3F8E}" type="slidenum">
              <a:rPr lang="en-US" noProof="1" smtClean="0">
                <a:solidFill>
                  <a:srgbClr val="646567"/>
                </a:solidFill>
              </a:rPr>
              <a:pPr/>
              <a:t>‹N›</a:t>
            </a:fld>
            <a:endParaRPr lang="en-US" noProof="1">
              <a:solidFill>
                <a:srgbClr val="646567"/>
              </a:solidFill>
            </a:endParaRP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4" hasCustomPrompt="1"/>
          </p:nvPr>
        </p:nvSpPr>
        <p:spPr>
          <a:xfrm>
            <a:off x="-572445" y="121343"/>
            <a:ext cx="1237062" cy="914400"/>
          </a:xfrm>
        </p:spPr>
        <p:txBody>
          <a:bodyPr/>
          <a:lstStyle>
            <a:lvl1pPr algn="r">
              <a:defRPr sz="6000">
                <a:solidFill>
                  <a:srgbClr val="CFD1D2"/>
                </a:solidFill>
              </a:defRPr>
            </a:lvl1pPr>
          </a:lstStyle>
          <a:p>
            <a:pPr lvl="0"/>
            <a:r>
              <a:rPr lang="en-US" noProof="1" smtClean="0"/>
              <a:t>N</a:t>
            </a:r>
            <a:endParaRPr lang="en-US" noProof="1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5" hasCustomPrompt="1"/>
          </p:nvPr>
        </p:nvSpPr>
        <p:spPr>
          <a:xfrm>
            <a:off x="971550" y="636051"/>
            <a:ext cx="7578725" cy="276999"/>
          </a:xfrm>
        </p:spPr>
        <p:txBody>
          <a:bodyPr>
            <a:spAutoFit/>
          </a:bodyPr>
          <a:lstStyle>
            <a:lvl1pPr>
              <a:defRPr sz="18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1" smtClean="0"/>
              <a:t>Insert Subtitle</a:t>
            </a:r>
            <a:endParaRPr lang="en-US" noProof="1"/>
          </a:p>
        </p:txBody>
      </p:sp>
      <p:sp>
        <p:nvSpPr>
          <p:cNvPr id="14" name="Espace réservé du graphique SmartArt 6"/>
          <p:cNvSpPr>
            <a:spLocks noGrp="1"/>
          </p:cNvSpPr>
          <p:nvPr>
            <p:ph type="dgm" sz="quarter" idx="17"/>
          </p:nvPr>
        </p:nvSpPr>
        <p:spPr>
          <a:xfrm>
            <a:off x="714583" y="312232"/>
            <a:ext cx="126000" cy="547200"/>
          </a:xfrm>
          <a:solidFill>
            <a:schemeClr val="tx2"/>
          </a:solidFill>
        </p:spPr>
        <p:txBody>
          <a:bodyPr/>
          <a:lstStyle>
            <a:lvl1pPr>
              <a:defRPr sz="100" b="0">
                <a:solidFill>
                  <a:schemeClr val="tx2"/>
                </a:solidFill>
              </a:defRPr>
            </a:lvl1pPr>
          </a:lstStyle>
          <a:p>
            <a:r>
              <a:rPr lang="fr-FR" noProof="1" smtClean="0"/>
              <a:t>Cliquez sur l'icône pour ajouter un graphique SmartArt</a:t>
            </a:r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215820780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540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EFFCE-D9D5-47A3-B7E3-A1DE6201FD2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5309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EFFCE-D9D5-47A3-B7E3-A1DE6201FD2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5905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EFFCE-D9D5-47A3-B7E3-A1DE6201FD2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5243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EFFCE-D9D5-47A3-B7E3-A1DE6201FD2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300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#A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038577" y="2719665"/>
            <a:ext cx="7511698" cy="431657"/>
          </a:xfrm>
        </p:spPr>
        <p:txBody>
          <a:bodyPr anchor="t" anchorCtr="0"/>
          <a:lstStyle>
            <a:lvl1pPr>
              <a:lnSpc>
                <a:spcPct val="85000"/>
              </a:lnSpc>
              <a:defRPr sz="3300" cap="none" baseline="0">
                <a:solidFill>
                  <a:schemeClr val="accent1"/>
                </a:solidFill>
              </a:defRPr>
            </a:lvl1pPr>
          </a:lstStyle>
          <a:p>
            <a:r>
              <a:rPr lang="en-US" noProof="1" smtClean="0"/>
              <a:t>Insert title</a:t>
            </a:r>
            <a:endParaRPr lang="en-US" noProof="1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1038577" y="3186636"/>
            <a:ext cx="7511697" cy="369332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rgbClr val="00859C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1" smtClean="0"/>
              <a:t>Insert subtitle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1">
              <a:ln>
                <a:noFill/>
              </a:ln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4149" y="4903837"/>
            <a:ext cx="541699" cy="1384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r">
              <a:defRPr sz="900">
                <a:solidFill>
                  <a:srgbClr val="646567"/>
                </a:solidFill>
              </a:defRPr>
            </a:lvl1pPr>
          </a:lstStyle>
          <a:p>
            <a:fld id="{C9DBEB70-9CFF-41F1-ABC9-7EC0584F3F8E}" type="slidenum">
              <a:rPr lang="en-US" noProof="1" smtClean="0"/>
              <a:pPr/>
              <a:t>‹N›</a:t>
            </a:fld>
            <a:endParaRPr lang="en-US" noProof="1"/>
          </a:p>
        </p:txBody>
      </p:sp>
      <p:pic>
        <p:nvPicPr>
          <p:cNvPr id="6" name="Picture 2" descr="M:\5 - RP &amp; MEDIAS SOCIAUX\01-RP Groupe\1 - Opérations presse corporate\2015 06 02-Baromètre\07. Identité\BAROMETER_2015_ENG_DEF\ENG\CARTOUCHE_QUADRI_ENG\CARTOUCHE_QUADRI_VERSION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4617" y="4787659"/>
            <a:ext cx="951709" cy="27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535110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EFFCE-D9D5-47A3-B7E3-A1DE6201FD2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4211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EFFCE-D9D5-47A3-B7E3-A1DE6201FD2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7356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EFFCE-D9D5-47A3-B7E3-A1DE6201FD2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2036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EFFCE-D9D5-47A3-B7E3-A1DE6201FD2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875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EFFCE-D9D5-47A3-B7E3-A1DE6201FD2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3537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EFFCE-D9D5-47A3-B7E3-A1DE6201FD2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8379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EFFCE-D9D5-47A3-B7E3-A1DE6201FD2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1320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76300" y="3626461"/>
            <a:ext cx="6414134" cy="432106"/>
          </a:xfrm>
        </p:spPr>
        <p:txBody>
          <a:bodyPr anchor="t" anchorCtr="0">
            <a:spAutoFit/>
          </a:bodyPr>
          <a:lstStyle>
            <a:lvl1pPr algn="l">
              <a:lnSpc>
                <a:spcPct val="78000"/>
              </a:lnSpc>
              <a:defRPr sz="3600" cap="none" baseline="0"/>
            </a:lvl1pPr>
          </a:lstStyle>
          <a:p>
            <a:r>
              <a:rPr lang="en-US" noProof="1" smtClean="0"/>
              <a:t>Insert title</a:t>
            </a:r>
            <a:endParaRPr lang="en-US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76300" y="4079015"/>
            <a:ext cx="6414134" cy="365522"/>
          </a:xfrm>
        </p:spPr>
        <p:txBody>
          <a:bodyPr/>
          <a:lstStyle>
            <a:lvl1pPr marL="0" indent="0" algn="l">
              <a:buNone/>
              <a:defRPr sz="2400" b="0">
                <a:solidFill>
                  <a:srgbClr val="00859C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noProof="1" smtClean="0"/>
              <a:t>Insert subtitle</a:t>
            </a:r>
            <a:endParaRPr lang="en-US" noProof="1"/>
          </a:p>
        </p:txBody>
      </p:sp>
      <p:sp>
        <p:nvSpPr>
          <p:cNvPr id="23" name="Espace réservé du texte 22"/>
          <p:cNvSpPr>
            <a:spLocks noGrp="1"/>
          </p:cNvSpPr>
          <p:nvPr>
            <p:ph type="body" sz="quarter" idx="11" hasCustomPrompt="1"/>
          </p:nvPr>
        </p:nvSpPr>
        <p:spPr>
          <a:xfrm>
            <a:off x="876300" y="4638675"/>
            <a:ext cx="4438650" cy="276999"/>
          </a:xfrm>
        </p:spPr>
        <p:txBody>
          <a:bodyPr>
            <a:spAutoFit/>
          </a:bodyPr>
          <a:lstStyle>
            <a:lvl1pPr>
              <a:defRPr sz="1800" b="0">
                <a:solidFill>
                  <a:srgbClr val="808080"/>
                </a:solidFill>
              </a:defRPr>
            </a:lvl1pPr>
          </a:lstStyle>
          <a:p>
            <a:pPr lvl="0"/>
            <a:r>
              <a:rPr lang="en-US" noProof="1" smtClean="0"/>
              <a:t>date</a:t>
            </a:r>
            <a:endParaRPr lang="en-US" noProof="1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tIns="720000" rtlCol="0" anchor="ctr"/>
          <a:lstStyle/>
          <a:p>
            <a:pPr algn="ctr"/>
            <a:endParaRPr lang="en-US" noProof="1">
              <a:solidFill>
                <a:prstClr val="white"/>
              </a:solidFill>
            </a:endParaRPr>
          </a:p>
        </p:txBody>
      </p:sp>
      <p:grpSp>
        <p:nvGrpSpPr>
          <p:cNvPr id="13" name="Groupe 12"/>
          <p:cNvGrpSpPr/>
          <p:nvPr userDrawn="1"/>
        </p:nvGrpSpPr>
        <p:grpSpPr>
          <a:xfrm>
            <a:off x="7703925" y="4476657"/>
            <a:ext cx="1172813" cy="466582"/>
            <a:chOff x="3657917" y="2190750"/>
            <a:chExt cx="1920173" cy="763905"/>
          </a:xfrm>
        </p:grpSpPr>
        <p:pic>
          <p:nvPicPr>
            <p:cNvPr id="14" name="Image 13"/>
            <p:cNvPicPr/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37" t="10619" r="10925" b="11504"/>
            <a:stretch/>
          </p:blipFill>
          <p:spPr bwMode="auto">
            <a:xfrm>
              <a:off x="3657917" y="2192020"/>
              <a:ext cx="827405" cy="75946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5" name="Picture 15" descr="Logo fond transparent"/>
            <p:cNvPicPr/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93559" y="2250440"/>
              <a:ext cx="684531" cy="62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6" name="Connecteur droit 15"/>
            <p:cNvCxnSpPr>
              <a:cxnSpLocks/>
            </p:cNvCxnSpPr>
            <p:nvPr userDrawn="1"/>
          </p:nvCxnSpPr>
          <p:spPr bwMode="auto">
            <a:xfrm>
              <a:off x="4643436" y="2190750"/>
              <a:ext cx="0" cy="76390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CFD1D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94146460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mmary #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2069" y="1178719"/>
            <a:ext cx="2463981" cy="553998"/>
          </a:xfrm>
        </p:spPr>
        <p:txBody>
          <a:bodyPr/>
          <a:lstStyle>
            <a:lvl1pPr algn="r">
              <a:defRPr sz="3600" cap="none" baseline="0">
                <a:solidFill>
                  <a:schemeClr val="bg1"/>
                </a:solidFill>
              </a:defRPr>
            </a:lvl1pPr>
          </a:lstStyle>
          <a:p>
            <a:r>
              <a:rPr lang="en-US" noProof="1" smtClean="0"/>
              <a:t>Insert text</a:t>
            </a:r>
            <a:endParaRPr lang="en-US" noProof="1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0" hasCustomPrompt="1"/>
          </p:nvPr>
        </p:nvSpPr>
        <p:spPr>
          <a:xfrm>
            <a:off x="4505325" y="1383568"/>
            <a:ext cx="3510000" cy="3159125"/>
          </a:xfrm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1500"/>
              </a:spcBef>
              <a:buClr>
                <a:srgbClr val="00859C"/>
              </a:buClr>
              <a:buSzPct val="110000"/>
              <a:buFont typeface="+mj-lt"/>
              <a:buAutoNum type="arabicPeriod"/>
              <a:defRPr sz="1800" b="0">
                <a:solidFill>
                  <a:srgbClr val="646567"/>
                </a:solidFill>
              </a:defRPr>
            </a:lvl1pPr>
            <a:lvl2pPr marL="0" indent="0">
              <a:lnSpc>
                <a:spcPct val="90000"/>
              </a:lnSpc>
              <a:spcBef>
                <a:spcPts val="1500"/>
              </a:spcBef>
              <a:buClr>
                <a:schemeClr val="accent2"/>
              </a:buClr>
              <a:buFont typeface="+mj-lt"/>
              <a:buNone/>
              <a:defRPr sz="1800" b="0">
                <a:solidFill>
                  <a:schemeClr val="bg1"/>
                </a:solidFill>
              </a:defRPr>
            </a:lvl2pPr>
            <a:lvl3pPr marL="0" indent="0">
              <a:lnSpc>
                <a:spcPct val="90000"/>
              </a:lnSpc>
              <a:spcBef>
                <a:spcPts val="1500"/>
              </a:spcBef>
              <a:buClr>
                <a:schemeClr val="accent2"/>
              </a:buClr>
              <a:buFont typeface="+mj-lt"/>
              <a:buNone/>
              <a:defRPr sz="1800" b="0">
                <a:solidFill>
                  <a:schemeClr val="bg1"/>
                </a:solidFill>
              </a:defRPr>
            </a:lvl3pPr>
            <a:lvl4pPr marL="0" indent="0">
              <a:lnSpc>
                <a:spcPct val="90000"/>
              </a:lnSpc>
              <a:spcBef>
                <a:spcPts val="1500"/>
              </a:spcBef>
              <a:buClr>
                <a:schemeClr val="accent2"/>
              </a:buClr>
              <a:buFont typeface="+mj-lt"/>
              <a:buNone/>
              <a:defRPr sz="1800" b="0">
                <a:solidFill>
                  <a:schemeClr val="bg1"/>
                </a:solidFill>
              </a:defRPr>
            </a:lvl4pPr>
            <a:lvl5pPr marL="0" indent="0">
              <a:lnSpc>
                <a:spcPct val="90000"/>
              </a:lnSpc>
              <a:spcBef>
                <a:spcPts val="1500"/>
              </a:spcBef>
              <a:buClr>
                <a:schemeClr val="accent2"/>
              </a:buClr>
              <a:buFont typeface="+mj-lt"/>
              <a:buNone/>
              <a:defRPr sz="18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1" smtClean="0"/>
              <a:t>Chapter title</a:t>
            </a:r>
            <a:endParaRPr lang="en-US" noProof="1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1">
              <a:solidFill>
                <a:prstClr val="white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4149" y="4830687"/>
            <a:ext cx="541699" cy="1384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r">
              <a:defRPr sz="900">
                <a:solidFill>
                  <a:srgbClr val="646567"/>
                </a:solidFill>
              </a:defRPr>
            </a:lvl1pPr>
          </a:lstStyle>
          <a:p>
            <a:fld id="{C9DBEB70-9CFF-41F1-ABC9-7EC0584F3F8E}" type="slidenum">
              <a:rPr lang="en-US" noProof="1" smtClean="0"/>
              <a:pPr/>
              <a:t>‹N›</a:t>
            </a:fld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200518218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#A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038577" y="2719665"/>
            <a:ext cx="7511698" cy="431657"/>
          </a:xfrm>
        </p:spPr>
        <p:txBody>
          <a:bodyPr anchor="t" anchorCtr="0"/>
          <a:lstStyle>
            <a:lvl1pPr>
              <a:lnSpc>
                <a:spcPct val="85000"/>
              </a:lnSpc>
              <a:defRPr sz="3300" cap="none" baseline="0">
                <a:solidFill>
                  <a:schemeClr val="accent1"/>
                </a:solidFill>
              </a:defRPr>
            </a:lvl1pPr>
          </a:lstStyle>
          <a:p>
            <a:r>
              <a:rPr lang="en-US" noProof="1" smtClean="0"/>
              <a:t>Insert title</a:t>
            </a:r>
            <a:endParaRPr lang="en-US" noProof="1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1038577" y="3186636"/>
            <a:ext cx="7511697" cy="369332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rgbClr val="00859C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1" smtClean="0"/>
              <a:t>Insert subtitle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1">
              <a:solidFill>
                <a:prstClr val="white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4149" y="4830687"/>
            <a:ext cx="541699" cy="1384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r">
              <a:defRPr sz="900">
                <a:solidFill>
                  <a:srgbClr val="646567"/>
                </a:solidFill>
              </a:defRPr>
            </a:lvl1pPr>
          </a:lstStyle>
          <a:p>
            <a:fld id="{C9DBEB70-9CFF-41F1-ABC9-7EC0584F3F8E}" type="slidenum">
              <a:rPr lang="en-US" noProof="1" smtClean="0"/>
              <a:pPr/>
              <a:t>‹N›</a:t>
            </a:fld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413574728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#A -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896533" y="2718879"/>
            <a:ext cx="6653741" cy="431657"/>
          </a:xfrm>
        </p:spPr>
        <p:txBody>
          <a:bodyPr anchor="t" anchorCtr="0"/>
          <a:lstStyle>
            <a:lvl1pPr>
              <a:lnSpc>
                <a:spcPct val="85000"/>
              </a:lnSpc>
              <a:defRPr sz="3300" cap="none" baseline="0">
                <a:solidFill>
                  <a:schemeClr val="accent1"/>
                </a:solidFill>
              </a:defRPr>
            </a:lvl1pPr>
          </a:lstStyle>
          <a:p>
            <a:r>
              <a:rPr lang="en-US" noProof="1" smtClean="0"/>
              <a:t>Insert title</a:t>
            </a:r>
            <a:endParaRPr lang="en-US" noProof="1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1896533" y="3194799"/>
            <a:ext cx="6653741" cy="369332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rgbClr val="00859C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1" smtClean="0"/>
              <a:t>Insert subtitle</a:t>
            </a:r>
          </a:p>
        </p:txBody>
      </p:sp>
      <p:sp>
        <p:nvSpPr>
          <p:cNvPr id="12" name="Espace réservé du texte 9"/>
          <p:cNvSpPr>
            <a:spLocks noGrp="1"/>
          </p:cNvSpPr>
          <p:nvPr>
            <p:ph type="body" sz="quarter" idx="14" hasCustomPrompt="1"/>
          </p:nvPr>
        </p:nvSpPr>
        <p:spPr>
          <a:xfrm>
            <a:off x="-97200" y="2489965"/>
            <a:ext cx="1529882" cy="1246495"/>
          </a:xfrm>
        </p:spPr>
        <p:txBody>
          <a:bodyPr>
            <a:noAutofit/>
          </a:bodyPr>
          <a:lstStyle>
            <a:lvl1pPr algn="r">
              <a:defRPr sz="8100" b="1">
                <a:solidFill>
                  <a:srgbClr val="C1C1C3"/>
                </a:solidFill>
              </a:defRPr>
            </a:lvl1pPr>
          </a:lstStyle>
          <a:p>
            <a:pPr lvl="0"/>
            <a:r>
              <a:rPr lang="en-US" noProof="1" smtClean="0"/>
              <a:t>N</a:t>
            </a:r>
            <a:endParaRPr lang="en-US" noProof="1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1">
              <a:ln>
                <a:noFill/>
              </a:ln>
            </a:endParaRP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4149" y="4911152"/>
            <a:ext cx="541699" cy="1384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r">
              <a:defRPr sz="900">
                <a:solidFill>
                  <a:srgbClr val="646567"/>
                </a:solidFill>
              </a:defRPr>
            </a:lvl1pPr>
          </a:lstStyle>
          <a:p>
            <a:fld id="{C9DBEB70-9CFF-41F1-ABC9-7EC0584F3F8E}" type="slidenum">
              <a:rPr lang="en-US" noProof="1" smtClean="0"/>
              <a:pPr/>
              <a:t>‹N›</a:t>
            </a:fld>
            <a:endParaRPr lang="en-US" noProof="1"/>
          </a:p>
        </p:txBody>
      </p:sp>
      <p:pic>
        <p:nvPicPr>
          <p:cNvPr id="7" name="Picture 2" descr="M:\5 - RP &amp; MEDIAS SOCIAUX\01-RP Groupe\1 - Opérations presse corporate\2015 06 02-Baromètre\07. Identité\BAROMETER_2015_ENG_DEF\ENG\CARTOUCHE_QUADRI_ENG\CARTOUCHE_QUADRI_VERSION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4617" y="4794974"/>
            <a:ext cx="951709" cy="27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797825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#A -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896533" y="2718879"/>
            <a:ext cx="6653741" cy="431657"/>
          </a:xfrm>
        </p:spPr>
        <p:txBody>
          <a:bodyPr anchor="t" anchorCtr="0"/>
          <a:lstStyle>
            <a:lvl1pPr>
              <a:lnSpc>
                <a:spcPct val="85000"/>
              </a:lnSpc>
              <a:defRPr sz="3300" cap="none" baseline="0">
                <a:solidFill>
                  <a:schemeClr val="accent1"/>
                </a:solidFill>
              </a:defRPr>
            </a:lvl1pPr>
          </a:lstStyle>
          <a:p>
            <a:r>
              <a:rPr lang="en-US" noProof="1" smtClean="0"/>
              <a:t>Insert title</a:t>
            </a:r>
            <a:endParaRPr lang="en-US" noProof="1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1896533" y="3194799"/>
            <a:ext cx="6653741" cy="369332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rgbClr val="00859C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1" smtClean="0"/>
              <a:t>Insert subtitle</a:t>
            </a:r>
          </a:p>
        </p:txBody>
      </p:sp>
      <p:sp>
        <p:nvSpPr>
          <p:cNvPr id="12" name="Espace réservé du texte 9"/>
          <p:cNvSpPr>
            <a:spLocks noGrp="1"/>
          </p:cNvSpPr>
          <p:nvPr>
            <p:ph type="body" sz="quarter" idx="14" hasCustomPrompt="1"/>
          </p:nvPr>
        </p:nvSpPr>
        <p:spPr>
          <a:xfrm>
            <a:off x="-97200" y="2489965"/>
            <a:ext cx="1529882" cy="1246495"/>
          </a:xfrm>
        </p:spPr>
        <p:txBody>
          <a:bodyPr>
            <a:noAutofit/>
          </a:bodyPr>
          <a:lstStyle>
            <a:lvl1pPr algn="r">
              <a:defRPr sz="8100" b="1">
                <a:solidFill>
                  <a:srgbClr val="C1C1C3"/>
                </a:solidFill>
              </a:defRPr>
            </a:lvl1pPr>
          </a:lstStyle>
          <a:p>
            <a:pPr lvl="0"/>
            <a:r>
              <a:rPr lang="en-US" noProof="1" smtClean="0"/>
              <a:t>N</a:t>
            </a:r>
            <a:endParaRPr lang="en-US" noProof="1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1">
              <a:solidFill>
                <a:prstClr val="white"/>
              </a:solidFill>
            </a:endParaRP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4149" y="4830687"/>
            <a:ext cx="541699" cy="1384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r">
              <a:defRPr sz="900">
                <a:solidFill>
                  <a:srgbClr val="646567"/>
                </a:solidFill>
              </a:defRPr>
            </a:lvl1pPr>
          </a:lstStyle>
          <a:p>
            <a:fld id="{C9DBEB70-9CFF-41F1-ABC9-7EC0584F3F8E}" type="slidenum">
              <a:rPr lang="en-US" noProof="1" smtClean="0"/>
              <a:pPr/>
              <a:t>‹N›</a:t>
            </a:fld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212308983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72000" y="248400"/>
            <a:ext cx="7709762" cy="33855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noProof="1" smtClean="0"/>
              <a:t>Insert title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04850" y="1127125"/>
            <a:ext cx="7834674" cy="2412000"/>
          </a:xfrm>
        </p:spPr>
        <p:txBody>
          <a:bodyPr/>
          <a:lstStyle>
            <a:lvl1pPr>
              <a:defRPr>
                <a:solidFill>
                  <a:srgbClr val="646567"/>
                </a:solidFill>
              </a:defRPr>
            </a:lvl1pPr>
            <a:lvl2pPr>
              <a:buClr>
                <a:srgbClr val="00859C"/>
              </a:buClr>
              <a:defRPr>
                <a:solidFill>
                  <a:srgbClr val="646567"/>
                </a:solidFill>
              </a:defRPr>
            </a:lvl2pPr>
            <a:lvl3pPr>
              <a:defRPr>
                <a:solidFill>
                  <a:srgbClr val="646567"/>
                </a:solidFill>
              </a:defRPr>
            </a:lvl3pPr>
            <a:lvl4pPr>
              <a:buClr>
                <a:srgbClr val="00859C"/>
              </a:buClr>
              <a:defRPr>
                <a:solidFill>
                  <a:srgbClr val="646567"/>
                </a:solidFill>
              </a:defRPr>
            </a:lvl4pPr>
            <a:lvl5pPr>
              <a:defRPr>
                <a:solidFill>
                  <a:srgbClr val="646567"/>
                </a:solidFill>
              </a:defRPr>
            </a:lvl5pPr>
          </a:lstStyle>
          <a:p>
            <a:pPr lvl="0"/>
            <a:r>
              <a:rPr lang="en-US" noProof="1" smtClean="0"/>
              <a:t>Insert text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4" hasCustomPrompt="1"/>
          </p:nvPr>
        </p:nvSpPr>
        <p:spPr>
          <a:xfrm>
            <a:off x="-572445" y="121343"/>
            <a:ext cx="1237062" cy="914400"/>
          </a:xfrm>
        </p:spPr>
        <p:txBody>
          <a:bodyPr/>
          <a:lstStyle>
            <a:lvl1pPr algn="r">
              <a:defRPr sz="6000">
                <a:solidFill>
                  <a:srgbClr val="CFD1D2"/>
                </a:solidFill>
              </a:defRPr>
            </a:lvl1pPr>
          </a:lstStyle>
          <a:p>
            <a:pPr lvl="0"/>
            <a:r>
              <a:rPr lang="en-US" noProof="1" smtClean="0"/>
              <a:t>N</a:t>
            </a:r>
            <a:endParaRPr lang="en-US" noProof="1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5" hasCustomPrompt="1"/>
          </p:nvPr>
        </p:nvSpPr>
        <p:spPr>
          <a:xfrm>
            <a:off x="972000" y="636049"/>
            <a:ext cx="7710500" cy="276999"/>
          </a:xfrm>
        </p:spPr>
        <p:txBody>
          <a:bodyPr wrap="square">
            <a:spAutoFit/>
          </a:bodyPr>
          <a:lstStyle>
            <a:lvl1pPr>
              <a:defRPr sz="1800" b="0">
                <a:solidFill>
                  <a:srgbClr val="00859C"/>
                </a:solidFill>
              </a:defRPr>
            </a:lvl1pPr>
          </a:lstStyle>
          <a:p>
            <a:pPr lvl="0"/>
            <a:r>
              <a:rPr lang="en-US" noProof="1" smtClean="0"/>
              <a:t>Insert Subtitle</a:t>
            </a:r>
            <a:endParaRPr lang="en-US" noProof="1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6440912" y="4830687"/>
            <a:ext cx="687962" cy="1384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r">
              <a:defRPr sz="900">
                <a:solidFill>
                  <a:srgbClr val="646567"/>
                </a:solidFill>
              </a:defRPr>
            </a:lvl1pPr>
          </a:lstStyle>
          <a:p>
            <a:endParaRPr lang="en-US" noProof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4149" y="4918467"/>
            <a:ext cx="541699" cy="1384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r">
              <a:defRPr sz="900">
                <a:solidFill>
                  <a:srgbClr val="646567"/>
                </a:solidFill>
              </a:defRPr>
            </a:lvl1pPr>
          </a:lstStyle>
          <a:p>
            <a:fld id="{C9DBEB70-9CFF-41F1-ABC9-7EC0584F3F8E}" type="slidenum">
              <a:rPr lang="en-US" noProof="1" smtClean="0"/>
              <a:pPr/>
              <a:t>‹N›</a:t>
            </a:fld>
            <a:endParaRPr lang="en-US" noProof="1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5488" y="4830687"/>
            <a:ext cx="5295065" cy="15616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900">
                <a:solidFill>
                  <a:srgbClr val="646567"/>
                </a:solidFill>
              </a:defRPr>
            </a:lvl1pPr>
          </a:lstStyle>
          <a:p>
            <a:endParaRPr lang="en-US" noProof="1"/>
          </a:p>
        </p:txBody>
      </p:sp>
      <p:pic>
        <p:nvPicPr>
          <p:cNvPr id="15" name="Picture 2" descr="M:\5 - RP &amp; MEDIAS SOCIAUX\01-RP Groupe\1 - Opérations presse corporate\2015 06 02-Baromètre\07. Identité\BAROMETER_2015_ENG_DEF\ENG\CARTOUCHE_QUADRI_ENG\CARTOUCHE_QUADRI_VERSION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0454" y="4799367"/>
            <a:ext cx="951709" cy="27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137982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with Numbe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72000" y="417600"/>
            <a:ext cx="7709762" cy="338554"/>
          </a:xfrm>
        </p:spPr>
        <p:txBody>
          <a:bodyPr anchor="ctr" anchorCtr="0"/>
          <a:lstStyle>
            <a:lvl1pPr>
              <a:defRPr/>
            </a:lvl1pPr>
          </a:lstStyle>
          <a:p>
            <a:r>
              <a:rPr lang="en-US" noProof="1" smtClean="0"/>
              <a:t>Insert title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04850" y="1127125"/>
            <a:ext cx="7834674" cy="2412000"/>
          </a:xfrm>
        </p:spPr>
        <p:txBody>
          <a:bodyPr/>
          <a:lstStyle>
            <a:lvl1pPr>
              <a:defRPr>
                <a:solidFill>
                  <a:srgbClr val="646567"/>
                </a:solidFill>
              </a:defRPr>
            </a:lvl1pPr>
            <a:lvl2pPr marL="342900" indent="-342900">
              <a:buClr>
                <a:srgbClr val="00859C"/>
              </a:buClr>
              <a:buFont typeface="+mj-lt"/>
              <a:buAutoNum type="arabicPeriod"/>
              <a:defRPr>
                <a:solidFill>
                  <a:srgbClr val="646567"/>
                </a:solidFill>
              </a:defRPr>
            </a:lvl2pPr>
            <a:lvl3pPr marL="626400" indent="-228600">
              <a:buFont typeface="+mj-lt"/>
              <a:buAutoNum type="alphaUcPeriod"/>
              <a:defRPr>
                <a:solidFill>
                  <a:srgbClr val="646567"/>
                </a:solidFill>
              </a:defRPr>
            </a:lvl3pPr>
            <a:lvl4pPr marL="900000" indent="-285750">
              <a:buClr>
                <a:srgbClr val="00859C"/>
              </a:buClr>
              <a:buFont typeface="+mj-lt"/>
              <a:buAutoNum type="romanLcPeriod"/>
              <a:defRPr>
                <a:solidFill>
                  <a:srgbClr val="646567"/>
                </a:solidFill>
              </a:defRPr>
            </a:lvl4pPr>
            <a:lvl5pPr marL="617538" indent="0">
              <a:defRPr>
                <a:solidFill>
                  <a:srgbClr val="646567"/>
                </a:solidFill>
              </a:defRPr>
            </a:lvl5pPr>
          </a:lstStyle>
          <a:p>
            <a:pPr lvl="0"/>
            <a:r>
              <a:rPr lang="en-US" noProof="1" smtClean="0"/>
              <a:t>Insert text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11" name="Espace réservé du texte 9"/>
          <p:cNvSpPr>
            <a:spLocks noGrp="1"/>
          </p:cNvSpPr>
          <p:nvPr>
            <p:ph type="body" sz="quarter" idx="14" hasCustomPrompt="1"/>
          </p:nvPr>
        </p:nvSpPr>
        <p:spPr>
          <a:xfrm>
            <a:off x="-572445" y="121343"/>
            <a:ext cx="1237062" cy="914400"/>
          </a:xfrm>
        </p:spPr>
        <p:txBody>
          <a:bodyPr/>
          <a:lstStyle>
            <a:lvl1pPr algn="r">
              <a:defRPr sz="6000">
                <a:solidFill>
                  <a:srgbClr val="CFD1D2"/>
                </a:solidFill>
              </a:defRPr>
            </a:lvl1pPr>
          </a:lstStyle>
          <a:p>
            <a:pPr lvl="0"/>
            <a:r>
              <a:rPr lang="en-US" noProof="1" smtClean="0"/>
              <a:t>N</a:t>
            </a:r>
            <a:endParaRPr lang="en-US" noProof="1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440912" y="4830687"/>
            <a:ext cx="687962" cy="1384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r">
              <a:defRPr sz="900">
                <a:solidFill>
                  <a:srgbClr val="646567"/>
                </a:solidFill>
              </a:defRPr>
            </a:lvl1pPr>
          </a:lstStyle>
          <a:p>
            <a:endParaRPr lang="en-US" noProof="1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4149" y="4830687"/>
            <a:ext cx="541699" cy="1384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r">
              <a:defRPr sz="900">
                <a:solidFill>
                  <a:srgbClr val="646567"/>
                </a:solidFill>
              </a:defRPr>
            </a:lvl1pPr>
          </a:lstStyle>
          <a:p>
            <a:fld id="{C9DBEB70-9CFF-41F1-ABC9-7EC0584F3F8E}" type="slidenum">
              <a:rPr lang="en-US" noProof="1" smtClean="0"/>
              <a:pPr/>
              <a:t>‹N›</a:t>
            </a:fld>
            <a:endParaRPr lang="en-US" noProof="1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5488" y="4830687"/>
            <a:ext cx="5295065" cy="15616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900">
                <a:solidFill>
                  <a:srgbClr val="646567"/>
                </a:solidFill>
              </a:defRPr>
            </a:lvl1pPr>
          </a:lstStyle>
          <a:p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8550245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/>
          <p:cNvSpPr>
            <a:spLocks noGrp="1"/>
          </p:cNvSpPr>
          <p:nvPr>
            <p:ph type="body" sz="quarter" idx="10" hasCustomPrompt="1"/>
          </p:nvPr>
        </p:nvSpPr>
        <p:spPr>
          <a:xfrm>
            <a:off x="3829050" y="3423543"/>
            <a:ext cx="4721225" cy="634584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+mj-lt"/>
              <a:buNone/>
              <a:defRPr sz="2400" b="0">
                <a:solidFill>
                  <a:srgbClr val="00859C"/>
                </a:solidFill>
              </a:defRPr>
            </a:lvl1pPr>
            <a:lvl2pPr marL="0" indent="0">
              <a:lnSpc>
                <a:spcPct val="90000"/>
              </a:lnSpc>
              <a:spcBef>
                <a:spcPts val="1500"/>
              </a:spcBef>
              <a:buClr>
                <a:schemeClr val="accent2"/>
              </a:buClr>
              <a:buFont typeface="+mj-lt"/>
              <a:buNone/>
              <a:defRPr sz="1800" b="0">
                <a:solidFill>
                  <a:schemeClr val="bg1"/>
                </a:solidFill>
              </a:defRPr>
            </a:lvl2pPr>
            <a:lvl3pPr marL="0" indent="0">
              <a:lnSpc>
                <a:spcPct val="90000"/>
              </a:lnSpc>
              <a:spcBef>
                <a:spcPts val="1500"/>
              </a:spcBef>
              <a:buClr>
                <a:schemeClr val="accent2"/>
              </a:buClr>
              <a:buFont typeface="+mj-lt"/>
              <a:buNone/>
              <a:defRPr sz="1800" b="0">
                <a:solidFill>
                  <a:schemeClr val="bg1"/>
                </a:solidFill>
              </a:defRPr>
            </a:lvl3pPr>
            <a:lvl4pPr marL="0" indent="0">
              <a:lnSpc>
                <a:spcPct val="90000"/>
              </a:lnSpc>
              <a:spcBef>
                <a:spcPts val="1500"/>
              </a:spcBef>
              <a:buClr>
                <a:schemeClr val="accent2"/>
              </a:buClr>
              <a:buFont typeface="+mj-lt"/>
              <a:buNone/>
              <a:defRPr sz="1800" b="0">
                <a:solidFill>
                  <a:schemeClr val="bg1"/>
                </a:solidFill>
              </a:defRPr>
            </a:lvl4pPr>
            <a:lvl5pPr marL="0" indent="0">
              <a:lnSpc>
                <a:spcPct val="90000"/>
              </a:lnSpc>
              <a:spcBef>
                <a:spcPts val="1500"/>
              </a:spcBef>
              <a:buClr>
                <a:schemeClr val="accent2"/>
              </a:buClr>
              <a:buFont typeface="+mj-lt"/>
              <a:buNone/>
              <a:defRPr sz="18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1" smtClean="0"/>
              <a:t>Insert email contacts</a:t>
            </a:r>
            <a:endParaRPr lang="en-US" noProof="1"/>
          </a:p>
        </p:txBody>
      </p:sp>
      <p:cxnSp>
        <p:nvCxnSpPr>
          <p:cNvPr id="8" name="Connecteur droit 7"/>
          <p:cNvCxnSpPr/>
          <p:nvPr userDrawn="1"/>
        </p:nvCxnSpPr>
        <p:spPr>
          <a:xfrm>
            <a:off x="3508742" y="3422502"/>
            <a:ext cx="0" cy="648000"/>
          </a:xfrm>
          <a:prstGeom prst="line">
            <a:avLst/>
          </a:prstGeom>
          <a:ln w="12700">
            <a:solidFill>
              <a:srgbClr val="C1C1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1">
              <a:solidFill>
                <a:prstClr val="white"/>
              </a:solidFill>
            </a:endParaRP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1" hasCustomPrompt="1"/>
          </p:nvPr>
        </p:nvSpPr>
        <p:spPr>
          <a:xfrm>
            <a:off x="449898" y="3371726"/>
            <a:ext cx="2689225" cy="692497"/>
          </a:xfrm>
        </p:spPr>
        <p:txBody>
          <a:bodyPr>
            <a:noAutofit/>
          </a:bodyPr>
          <a:lstStyle>
            <a:lvl1pPr algn="r">
              <a:defRPr sz="45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smtClean="0"/>
              <a:t>text</a:t>
            </a:r>
            <a:endParaRPr lang="fr-FR"/>
          </a:p>
        </p:txBody>
      </p:sp>
      <p:grpSp>
        <p:nvGrpSpPr>
          <p:cNvPr id="14" name="Groupe 13"/>
          <p:cNvGrpSpPr/>
          <p:nvPr userDrawn="1"/>
        </p:nvGrpSpPr>
        <p:grpSpPr>
          <a:xfrm>
            <a:off x="7956608" y="4577181"/>
            <a:ext cx="920130" cy="366057"/>
            <a:chOff x="3657917" y="2190750"/>
            <a:chExt cx="1920173" cy="763905"/>
          </a:xfrm>
        </p:grpSpPr>
        <p:pic>
          <p:nvPicPr>
            <p:cNvPr id="15" name="Image 14"/>
            <p:cNvPicPr/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37" t="10619" r="10925" b="11504"/>
            <a:stretch/>
          </p:blipFill>
          <p:spPr bwMode="auto">
            <a:xfrm>
              <a:off x="3657917" y="2192020"/>
              <a:ext cx="827405" cy="75946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6" name="Picture 15" descr="Logo fond transparent"/>
            <p:cNvPicPr/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93559" y="2250440"/>
              <a:ext cx="684531" cy="62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7" name="Connecteur droit 16"/>
            <p:cNvCxnSpPr>
              <a:cxnSpLocks/>
            </p:cNvCxnSpPr>
            <p:nvPr userDrawn="1"/>
          </p:nvCxnSpPr>
          <p:spPr bwMode="auto">
            <a:xfrm>
              <a:off x="4643436" y="2190750"/>
              <a:ext cx="0" cy="76390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CFD1D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5683414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u texte 14"/>
          <p:cNvSpPr>
            <a:spLocks noGrp="1"/>
          </p:cNvSpPr>
          <p:nvPr>
            <p:ph type="body" sz="quarter" idx="16" hasCustomPrompt="1"/>
          </p:nvPr>
        </p:nvSpPr>
        <p:spPr>
          <a:xfrm>
            <a:off x="704852" y="4224339"/>
            <a:ext cx="8019653" cy="471487"/>
          </a:xfrm>
          <a:custGeom>
            <a:avLst/>
            <a:gdLst>
              <a:gd name="connsiteX0" fmla="*/ 77397 w 8019653"/>
              <a:gd name="connsiteY0" fmla="*/ 0 h 471487"/>
              <a:gd name="connsiteX1" fmla="*/ 7942257 w 8019653"/>
              <a:gd name="connsiteY1" fmla="*/ 0 h 471487"/>
              <a:gd name="connsiteX2" fmla="*/ 7996985 w 8019653"/>
              <a:gd name="connsiteY2" fmla="*/ 23016 h 471487"/>
              <a:gd name="connsiteX3" fmla="*/ 8013763 w 8019653"/>
              <a:gd name="connsiteY3" fmla="*/ 48510 h 471487"/>
              <a:gd name="connsiteX4" fmla="*/ 8019653 w 8019653"/>
              <a:gd name="connsiteY4" fmla="*/ 78579 h 471487"/>
              <a:gd name="connsiteX5" fmla="*/ 8019653 w 8019653"/>
              <a:gd name="connsiteY5" fmla="*/ 392909 h 471487"/>
              <a:gd name="connsiteX6" fmla="*/ 8013763 w 8019653"/>
              <a:gd name="connsiteY6" fmla="*/ 422976 h 471487"/>
              <a:gd name="connsiteX7" fmla="*/ 7996985 w 8019653"/>
              <a:gd name="connsiteY7" fmla="*/ 448471 h 471487"/>
              <a:gd name="connsiteX8" fmla="*/ 7942257 w 8019653"/>
              <a:gd name="connsiteY8" fmla="*/ 471487 h 471487"/>
              <a:gd name="connsiteX9" fmla="*/ 7711 w 8019653"/>
              <a:gd name="connsiteY9" fmla="*/ 471487 h 471487"/>
              <a:gd name="connsiteX10" fmla="*/ 4674 w 8019653"/>
              <a:gd name="connsiteY10" fmla="*/ 469110 h 471487"/>
              <a:gd name="connsiteX11" fmla="*/ 0 w 8019653"/>
              <a:gd name="connsiteY11" fmla="*/ 78583 h 471487"/>
              <a:gd name="connsiteX12" fmla="*/ 22669 w 8019653"/>
              <a:gd name="connsiteY12" fmla="*/ 23016 h 471487"/>
              <a:gd name="connsiteX13" fmla="*/ 77397 w 8019653"/>
              <a:gd name="connsiteY13" fmla="*/ 0 h 471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019653" h="471487">
                <a:moveTo>
                  <a:pt x="77397" y="0"/>
                </a:moveTo>
                <a:lnTo>
                  <a:pt x="7942257" y="0"/>
                </a:lnTo>
                <a:cubicBezTo>
                  <a:pt x="7962784" y="0"/>
                  <a:pt x="7982470" y="8279"/>
                  <a:pt x="7996985" y="23016"/>
                </a:cubicBezTo>
                <a:cubicBezTo>
                  <a:pt x="8004243" y="30385"/>
                  <a:pt x="8009910" y="39066"/>
                  <a:pt x="8013763" y="48510"/>
                </a:cubicBezTo>
                <a:lnTo>
                  <a:pt x="8019653" y="78579"/>
                </a:lnTo>
                <a:lnTo>
                  <a:pt x="8019653" y="392909"/>
                </a:lnTo>
                <a:lnTo>
                  <a:pt x="8013763" y="422976"/>
                </a:lnTo>
                <a:cubicBezTo>
                  <a:pt x="8009910" y="432421"/>
                  <a:pt x="8004243" y="441102"/>
                  <a:pt x="7996985" y="448471"/>
                </a:cubicBezTo>
                <a:cubicBezTo>
                  <a:pt x="7982470" y="463208"/>
                  <a:pt x="7962784" y="471487"/>
                  <a:pt x="7942257" y="471487"/>
                </a:cubicBezTo>
                <a:lnTo>
                  <a:pt x="7711" y="471487"/>
                </a:lnTo>
                <a:lnTo>
                  <a:pt x="4674" y="469110"/>
                </a:lnTo>
                <a:lnTo>
                  <a:pt x="0" y="78583"/>
                </a:lnTo>
                <a:cubicBezTo>
                  <a:pt x="6130" y="49925"/>
                  <a:pt x="8155" y="37754"/>
                  <a:pt x="22669" y="23016"/>
                </a:cubicBezTo>
                <a:cubicBezTo>
                  <a:pt x="37183" y="8279"/>
                  <a:pt x="56870" y="0"/>
                  <a:pt x="77397" y="0"/>
                </a:cubicBezTo>
                <a:close/>
              </a:path>
            </a:pathLst>
          </a:custGeom>
          <a:solidFill>
            <a:schemeClr val="accent6"/>
          </a:solidFill>
        </p:spPr>
        <p:txBody>
          <a:bodyPr wrap="square" lIns="179958" anchor="ctr" anchorCtr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5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noProof="1" smtClean="0"/>
              <a:t>Conclusion text</a:t>
            </a:r>
            <a:endParaRPr lang="en-US" noProof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71550" y="248400"/>
            <a:ext cx="7578000" cy="338554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1" smtClean="0"/>
              <a:t>Insert title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04851" y="1127125"/>
            <a:ext cx="7834674" cy="2412000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1" smtClean="0"/>
              <a:t>Insert text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3189" y="4827591"/>
            <a:ext cx="4037111" cy="138499"/>
          </a:xfrm>
          <a:prstGeom prst="rect">
            <a:avLst/>
          </a:prstGeom>
        </p:spPr>
        <p:txBody>
          <a:bodyPr/>
          <a:lstStyle/>
          <a:p>
            <a:endParaRPr lang="en-US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9DBEB70-9CFF-41F1-ABC9-7EC0584F3F8E}" type="slidenum">
              <a:rPr lang="en-US" noProof="1" smtClean="0">
                <a:solidFill>
                  <a:prstClr val="black"/>
                </a:solidFill>
              </a:rPr>
              <a:pPr/>
              <a:t>‹N›</a:t>
            </a:fld>
            <a:endParaRPr lang="en-US" noProof="1">
              <a:solidFill>
                <a:prstClr val="black"/>
              </a:solidFill>
            </a:endParaRP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4" hasCustomPrompt="1"/>
          </p:nvPr>
        </p:nvSpPr>
        <p:spPr>
          <a:xfrm>
            <a:off x="-572445" y="121343"/>
            <a:ext cx="1237062" cy="914400"/>
          </a:xfrm>
        </p:spPr>
        <p:txBody>
          <a:bodyPr/>
          <a:lstStyle>
            <a:lvl1pPr algn="r">
              <a:defRPr sz="6000">
                <a:solidFill>
                  <a:srgbClr val="CFD1D2"/>
                </a:solidFill>
              </a:defRPr>
            </a:lvl1pPr>
          </a:lstStyle>
          <a:p>
            <a:pPr lvl="0"/>
            <a:r>
              <a:rPr lang="en-US" noProof="1" smtClean="0"/>
              <a:t>N</a:t>
            </a:r>
            <a:endParaRPr lang="en-US" noProof="1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5" hasCustomPrompt="1"/>
          </p:nvPr>
        </p:nvSpPr>
        <p:spPr>
          <a:xfrm>
            <a:off x="971550" y="636052"/>
            <a:ext cx="7578725" cy="276999"/>
          </a:xfrm>
        </p:spPr>
        <p:txBody>
          <a:bodyPr>
            <a:spAutoFit/>
          </a:bodyPr>
          <a:lstStyle>
            <a:lvl1pPr>
              <a:defRPr sz="18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1" smtClean="0"/>
              <a:t>Insert Subtitle</a:t>
            </a:r>
            <a:endParaRPr lang="en-US" noProof="1"/>
          </a:p>
        </p:txBody>
      </p:sp>
      <p:sp>
        <p:nvSpPr>
          <p:cNvPr id="14" name="Espace réservé du graphique SmartArt 6"/>
          <p:cNvSpPr>
            <a:spLocks noGrp="1"/>
          </p:cNvSpPr>
          <p:nvPr>
            <p:ph type="dgm" sz="quarter" idx="17"/>
          </p:nvPr>
        </p:nvSpPr>
        <p:spPr>
          <a:xfrm>
            <a:off x="714583" y="312232"/>
            <a:ext cx="126000" cy="547200"/>
          </a:xfrm>
          <a:solidFill>
            <a:schemeClr val="tx2"/>
          </a:solidFill>
        </p:spPr>
        <p:txBody>
          <a:bodyPr/>
          <a:lstStyle>
            <a:lvl1pPr>
              <a:defRPr sz="100" b="0">
                <a:solidFill>
                  <a:schemeClr val="tx2"/>
                </a:solidFill>
              </a:defRPr>
            </a:lvl1pPr>
          </a:lstStyle>
          <a:p>
            <a:r>
              <a:rPr lang="fr-FR" noProof="1" smtClean="0"/>
              <a:t>Cliquez sur l'icône pour ajouter un graphique SmartArt</a:t>
            </a:r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238421503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540" userDrawn="1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69900" y="217885"/>
            <a:ext cx="8205788" cy="3138488"/>
          </a:xfrm>
        </p:spPr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numéro de diapositive 6"/>
          <p:cNvSpPr>
            <a:spLocks noGrp="1"/>
          </p:cNvSpPr>
          <p:nvPr>
            <p:ph type="sldNum" sz="quarter" idx="4"/>
          </p:nvPr>
        </p:nvSpPr>
        <p:spPr>
          <a:xfrm>
            <a:off x="8607207" y="4779847"/>
            <a:ext cx="547688" cy="357188"/>
          </a:xfrm>
          <a:prstGeom prst="rect">
            <a:avLst/>
          </a:prstGeom>
        </p:spPr>
        <p:txBody>
          <a:bodyPr anchor="b" anchorCtr="0"/>
          <a:lstStyle>
            <a:lvl1pPr algn="r">
              <a:defRPr sz="1000" b="0"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47AA608-287B-4F9E-813D-D677245FE06F}" type="slidenum">
              <a:rPr lang="fr-F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392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u texte 14"/>
          <p:cNvSpPr>
            <a:spLocks noGrp="1"/>
          </p:cNvSpPr>
          <p:nvPr>
            <p:ph type="body" sz="quarter" idx="16" hasCustomPrompt="1"/>
          </p:nvPr>
        </p:nvSpPr>
        <p:spPr>
          <a:xfrm>
            <a:off x="704852" y="4224339"/>
            <a:ext cx="8019653" cy="471487"/>
          </a:xfrm>
          <a:custGeom>
            <a:avLst/>
            <a:gdLst>
              <a:gd name="connsiteX0" fmla="*/ 77397 w 8019653"/>
              <a:gd name="connsiteY0" fmla="*/ 0 h 471487"/>
              <a:gd name="connsiteX1" fmla="*/ 7942257 w 8019653"/>
              <a:gd name="connsiteY1" fmla="*/ 0 h 471487"/>
              <a:gd name="connsiteX2" fmla="*/ 7996985 w 8019653"/>
              <a:gd name="connsiteY2" fmla="*/ 23016 h 471487"/>
              <a:gd name="connsiteX3" fmla="*/ 8013763 w 8019653"/>
              <a:gd name="connsiteY3" fmla="*/ 48510 h 471487"/>
              <a:gd name="connsiteX4" fmla="*/ 8019653 w 8019653"/>
              <a:gd name="connsiteY4" fmla="*/ 78579 h 471487"/>
              <a:gd name="connsiteX5" fmla="*/ 8019653 w 8019653"/>
              <a:gd name="connsiteY5" fmla="*/ 392909 h 471487"/>
              <a:gd name="connsiteX6" fmla="*/ 8013763 w 8019653"/>
              <a:gd name="connsiteY6" fmla="*/ 422976 h 471487"/>
              <a:gd name="connsiteX7" fmla="*/ 7996985 w 8019653"/>
              <a:gd name="connsiteY7" fmla="*/ 448471 h 471487"/>
              <a:gd name="connsiteX8" fmla="*/ 7942257 w 8019653"/>
              <a:gd name="connsiteY8" fmla="*/ 471487 h 471487"/>
              <a:gd name="connsiteX9" fmla="*/ 7711 w 8019653"/>
              <a:gd name="connsiteY9" fmla="*/ 471487 h 471487"/>
              <a:gd name="connsiteX10" fmla="*/ 4674 w 8019653"/>
              <a:gd name="connsiteY10" fmla="*/ 469110 h 471487"/>
              <a:gd name="connsiteX11" fmla="*/ 0 w 8019653"/>
              <a:gd name="connsiteY11" fmla="*/ 78583 h 471487"/>
              <a:gd name="connsiteX12" fmla="*/ 22669 w 8019653"/>
              <a:gd name="connsiteY12" fmla="*/ 23016 h 471487"/>
              <a:gd name="connsiteX13" fmla="*/ 77397 w 8019653"/>
              <a:gd name="connsiteY13" fmla="*/ 0 h 471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019653" h="471487">
                <a:moveTo>
                  <a:pt x="77397" y="0"/>
                </a:moveTo>
                <a:lnTo>
                  <a:pt x="7942257" y="0"/>
                </a:lnTo>
                <a:cubicBezTo>
                  <a:pt x="7962784" y="0"/>
                  <a:pt x="7982470" y="8279"/>
                  <a:pt x="7996985" y="23016"/>
                </a:cubicBezTo>
                <a:cubicBezTo>
                  <a:pt x="8004243" y="30385"/>
                  <a:pt x="8009910" y="39066"/>
                  <a:pt x="8013763" y="48510"/>
                </a:cubicBezTo>
                <a:lnTo>
                  <a:pt x="8019653" y="78579"/>
                </a:lnTo>
                <a:lnTo>
                  <a:pt x="8019653" y="392909"/>
                </a:lnTo>
                <a:lnTo>
                  <a:pt x="8013763" y="422976"/>
                </a:lnTo>
                <a:cubicBezTo>
                  <a:pt x="8009910" y="432421"/>
                  <a:pt x="8004243" y="441102"/>
                  <a:pt x="7996985" y="448471"/>
                </a:cubicBezTo>
                <a:cubicBezTo>
                  <a:pt x="7982470" y="463208"/>
                  <a:pt x="7962784" y="471487"/>
                  <a:pt x="7942257" y="471487"/>
                </a:cubicBezTo>
                <a:lnTo>
                  <a:pt x="7711" y="471487"/>
                </a:lnTo>
                <a:lnTo>
                  <a:pt x="4674" y="469110"/>
                </a:lnTo>
                <a:lnTo>
                  <a:pt x="0" y="78583"/>
                </a:lnTo>
                <a:cubicBezTo>
                  <a:pt x="6130" y="49925"/>
                  <a:pt x="8155" y="37754"/>
                  <a:pt x="22669" y="23016"/>
                </a:cubicBezTo>
                <a:cubicBezTo>
                  <a:pt x="37183" y="8279"/>
                  <a:pt x="56870" y="0"/>
                  <a:pt x="77397" y="0"/>
                </a:cubicBezTo>
                <a:close/>
              </a:path>
            </a:pathLst>
          </a:custGeom>
          <a:solidFill>
            <a:schemeClr val="accent6"/>
          </a:solidFill>
        </p:spPr>
        <p:txBody>
          <a:bodyPr wrap="square" lIns="179958" anchor="ctr" anchorCtr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5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noProof="1" smtClean="0"/>
              <a:t>Conclusion text</a:t>
            </a:r>
            <a:endParaRPr lang="en-US" noProof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71550" y="248400"/>
            <a:ext cx="7578000" cy="338554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1" smtClean="0"/>
              <a:t>Insert title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04851" y="1127125"/>
            <a:ext cx="7834674" cy="2412000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1" smtClean="0"/>
              <a:t>Insert text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3189" y="4827591"/>
            <a:ext cx="4037111" cy="138499"/>
          </a:xfrm>
          <a:prstGeom prst="rect">
            <a:avLst/>
          </a:prstGeom>
        </p:spPr>
        <p:txBody>
          <a:bodyPr/>
          <a:lstStyle/>
          <a:p>
            <a:endParaRPr lang="en-US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9DBEB70-9CFF-41F1-ABC9-7EC0584F3F8E}" type="slidenum">
              <a:rPr lang="en-US" noProof="1" smtClean="0">
                <a:solidFill>
                  <a:prstClr val="black"/>
                </a:solidFill>
              </a:rPr>
              <a:pPr/>
              <a:t>‹N›</a:t>
            </a:fld>
            <a:endParaRPr lang="en-US" noProof="1">
              <a:solidFill>
                <a:prstClr val="black"/>
              </a:solidFill>
            </a:endParaRP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4" hasCustomPrompt="1"/>
          </p:nvPr>
        </p:nvSpPr>
        <p:spPr>
          <a:xfrm>
            <a:off x="-572445" y="121343"/>
            <a:ext cx="1237062" cy="914400"/>
          </a:xfrm>
        </p:spPr>
        <p:txBody>
          <a:bodyPr/>
          <a:lstStyle>
            <a:lvl1pPr algn="r">
              <a:defRPr sz="6000">
                <a:solidFill>
                  <a:srgbClr val="CFD1D2"/>
                </a:solidFill>
              </a:defRPr>
            </a:lvl1pPr>
          </a:lstStyle>
          <a:p>
            <a:pPr lvl="0"/>
            <a:r>
              <a:rPr lang="en-US" noProof="1" smtClean="0"/>
              <a:t>N</a:t>
            </a:r>
            <a:endParaRPr lang="en-US" noProof="1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5" hasCustomPrompt="1"/>
          </p:nvPr>
        </p:nvSpPr>
        <p:spPr>
          <a:xfrm>
            <a:off x="971550" y="636052"/>
            <a:ext cx="7578725" cy="276999"/>
          </a:xfrm>
        </p:spPr>
        <p:txBody>
          <a:bodyPr>
            <a:spAutoFit/>
          </a:bodyPr>
          <a:lstStyle>
            <a:lvl1pPr>
              <a:defRPr sz="18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1" smtClean="0"/>
              <a:t>Insert Subtitle</a:t>
            </a:r>
            <a:endParaRPr lang="en-US" noProof="1"/>
          </a:p>
        </p:txBody>
      </p:sp>
      <p:sp>
        <p:nvSpPr>
          <p:cNvPr id="14" name="Espace réservé du graphique SmartArt 6"/>
          <p:cNvSpPr>
            <a:spLocks noGrp="1"/>
          </p:cNvSpPr>
          <p:nvPr>
            <p:ph type="dgm" sz="quarter" idx="17"/>
          </p:nvPr>
        </p:nvSpPr>
        <p:spPr>
          <a:xfrm>
            <a:off x="714583" y="312232"/>
            <a:ext cx="126000" cy="547200"/>
          </a:xfrm>
          <a:solidFill>
            <a:schemeClr val="tx2"/>
          </a:solidFill>
        </p:spPr>
        <p:txBody>
          <a:bodyPr/>
          <a:lstStyle>
            <a:lvl1pPr>
              <a:defRPr sz="100" b="0">
                <a:solidFill>
                  <a:schemeClr val="tx2"/>
                </a:solidFill>
              </a:defRPr>
            </a:lvl1pPr>
          </a:lstStyle>
          <a:p>
            <a:r>
              <a:rPr lang="fr-FR" noProof="1" smtClean="0"/>
              <a:t>Cliquez sur l'icône pour ajouter un graphique SmartArt</a:t>
            </a:r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91988287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540" userDrawn="1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u texte 14"/>
          <p:cNvSpPr>
            <a:spLocks noGrp="1"/>
          </p:cNvSpPr>
          <p:nvPr>
            <p:ph type="body" sz="quarter" idx="16" hasCustomPrompt="1"/>
          </p:nvPr>
        </p:nvSpPr>
        <p:spPr>
          <a:xfrm>
            <a:off x="704852" y="4224339"/>
            <a:ext cx="8019653" cy="471487"/>
          </a:xfrm>
          <a:custGeom>
            <a:avLst/>
            <a:gdLst>
              <a:gd name="connsiteX0" fmla="*/ 77397 w 8019653"/>
              <a:gd name="connsiteY0" fmla="*/ 0 h 471487"/>
              <a:gd name="connsiteX1" fmla="*/ 7942257 w 8019653"/>
              <a:gd name="connsiteY1" fmla="*/ 0 h 471487"/>
              <a:gd name="connsiteX2" fmla="*/ 7996985 w 8019653"/>
              <a:gd name="connsiteY2" fmla="*/ 23016 h 471487"/>
              <a:gd name="connsiteX3" fmla="*/ 8013763 w 8019653"/>
              <a:gd name="connsiteY3" fmla="*/ 48510 h 471487"/>
              <a:gd name="connsiteX4" fmla="*/ 8019653 w 8019653"/>
              <a:gd name="connsiteY4" fmla="*/ 78579 h 471487"/>
              <a:gd name="connsiteX5" fmla="*/ 8019653 w 8019653"/>
              <a:gd name="connsiteY5" fmla="*/ 392909 h 471487"/>
              <a:gd name="connsiteX6" fmla="*/ 8013763 w 8019653"/>
              <a:gd name="connsiteY6" fmla="*/ 422976 h 471487"/>
              <a:gd name="connsiteX7" fmla="*/ 7996985 w 8019653"/>
              <a:gd name="connsiteY7" fmla="*/ 448471 h 471487"/>
              <a:gd name="connsiteX8" fmla="*/ 7942257 w 8019653"/>
              <a:gd name="connsiteY8" fmla="*/ 471487 h 471487"/>
              <a:gd name="connsiteX9" fmla="*/ 7711 w 8019653"/>
              <a:gd name="connsiteY9" fmla="*/ 471487 h 471487"/>
              <a:gd name="connsiteX10" fmla="*/ 4674 w 8019653"/>
              <a:gd name="connsiteY10" fmla="*/ 469110 h 471487"/>
              <a:gd name="connsiteX11" fmla="*/ 0 w 8019653"/>
              <a:gd name="connsiteY11" fmla="*/ 78583 h 471487"/>
              <a:gd name="connsiteX12" fmla="*/ 22669 w 8019653"/>
              <a:gd name="connsiteY12" fmla="*/ 23016 h 471487"/>
              <a:gd name="connsiteX13" fmla="*/ 77397 w 8019653"/>
              <a:gd name="connsiteY13" fmla="*/ 0 h 471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019653" h="471487">
                <a:moveTo>
                  <a:pt x="77397" y="0"/>
                </a:moveTo>
                <a:lnTo>
                  <a:pt x="7942257" y="0"/>
                </a:lnTo>
                <a:cubicBezTo>
                  <a:pt x="7962784" y="0"/>
                  <a:pt x="7982470" y="8279"/>
                  <a:pt x="7996985" y="23016"/>
                </a:cubicBezTo>
                <a:cubicBezTo>
                  <a:pt x="8004243" y="30385"/>
                  <a:pt x="8009910" y="39066"/>
                  <a:pt x="8013763" y="48510"/>
                </a:cubicBezTo>
                <a:lnTo>
                  <a:pt x="8019653" y="78579"/>
                </a:lnTo>
                <a:lnTo>
                  <a:pt x="8019653" y="392909"/>
                </a:lnTo>
                <a:lnTo>
                  <a:pt x="8013763" y="422976"/>
                </a:lnTo>
                <a:cubicBezTo>
                  <a:pt x="8009910" y="432421"/>
                  <a:pt x="8004243" y="441102"/>
                  <a:pt x="7996985" y="448471"/>
                </a:cubicBezTo>
                <a:cubicBezTo>
                  <a:pt x="7982470" y="463208"/>
                  <a:pt x="7962784" y="471487"/>
                  <a:pt x="7942257" y="471487"/>
                </a:cubicBezTo>
                <a:lnTo>
                  <a:pt x="7711" y="471487"/>
                </a:lnTo>
                <a:lnTo>
                  <a:pt x="4674" y="469110"/>
                </a:lnTo>
                <a:lnTo>
                  <a:pt x="0" y="78583"/>
                </a:lnTo>
                <a:cubicBezTo>
                  <a:pt x="6130" y="49925"/>
                  <a:pt x="8155" y="37754"/>
                  <a:pt x="22669" y="23016"/>
                </a:cubicBezTo>
                <a:cubicBezTo>
                  <a:pt x="37183" y="8279"/>
                  <a:pt x="56870" y="0"/>
                  <a:pt x="77397" y="0"/>
                </a:cubicBezTo>
                <a:close/>
              </a:path>
            </a:pathLst>
          </a:custGeom>
          <a:solidFill>
            <a:schemeClr val="accent6"/>
          </a:solidFill>
        </p:spPr>
        <p:txBody>
          <a:bodyPr wrap="square" lIns="179958" anchor="ctr" anchorCtr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5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noProof="1" smtClean="0"/>
              <a:t>Conclusion text</a:t>
            </a:r>
            <a:endParaRPr lang="en-US" noProof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71550" y="248400"/>
            <a:ext cx="7578000" cy="338554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1" smtClean="0"/>
              <a:t>Insert title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04851" y="1127125"/>
            <a:ext cx="7834674" cy="2412000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1" smtClean="0"/>
              <a:t>Insert text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3189" y="4827591"/>
            <a:ext cx="4037111" cy="138499"/>
          </a:xfrm>
          <a:prstGeom prst="rect">
            <a:avLst/>
          </a:prstGeom>
        </p:spPr>
        <p:txBody>
          <a:bodyPr/>
          <a:lstStyle/>
          <a:p>
            <a:endParaRPr lang="en-US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9DBEB70-9CFF-41F1-ABC9-7EC0584F3F8E}" type="slidenum">
              <a:rPr lang="en-US" noProof="1" smtClean="0">
                <a:solidFill>
                  <a:prstClr val="black"/>
                </a:solidFill>
              </a:rPr>
              <a:pPr/>
              <a:t>‹N›</a:t>
            </a:fld>
            <a:endParaRPr lang="en-US" noProof="1">
              <a:solidFill>
                <a:prstClr val="black"/>
              </a:solidFill>
            </a:endParaRP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4" hasCustomPrompt="1"/>
          </p:nvPr>
        </p:nvSpPr>
        <p:spPr>
          <a:xfrm>
            <a:off x="-572445" y="121343"/>
            <a:ext cx="1237062" cy="914400"/>
          </a:xfrm>
        </p:spPr>
        <p:txBody>
          <a:bodyPr/>
          <a:lstStyle>
            <a:lvl1pPr algn="r">
              <a:defRPr sz="6000">
                <a:solidFill>
                  <a:srgbClr val="CFD1D2"/>
                </a:solidFill>
              </a:defRPr>
            </a:lvl1pPr>
          </a:lstStyle>
          <a:p>
            <a:pPr lvl="0"/>
            <a:r>
              <a:rPr lang="en-US" noProof="1" smtClean="0"/>
              <a:t>N</a:t>
            </a:r>
            <a:endParaRPr lang="en-US" noProof="1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5" hasCustomPrompt="1"/>
          </p:nvPr>
        </p:nvSpPr>
        <p:spPr>
          <a:xfrm>
            <a:off x="971550" y="636052"/>
            <a:ext cx="7578725" cy="276999"/>
          </a:xfrm>
        </p:spPr>
        <p:txBody>
          <a:bodyPr>
            <a:spAutoFit/>
          </a:bodyPr>
          <a:lstStyle>
            <a:lvl1pPr>
              <a:defRPr sz="18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1" smtClean="0"/>
              <a:t>Insert Subtitle</a:t>
            </a:r>
            <a:endParaRPr lang="en-US" noProof="1"/>
          </a:p>
        </p:txBody>
      </p:sp>
      <p:sp>
        <p:nvSpPr>
          <p:cNvPr id="14" name="Espace réservé du graphique SmartArt 6"/>
          <p:cNvSpPr>
            <a:spLocks noGrp="1"/>
          </p:cNvSpPr>
          <p:nvPr>
            <p:ph type="dgm" sz="quarter" idx="17"/>
          </p:nvPr>
        </p:nvSpPr>
        <p:spPr>
          <a:xfrm>
            <a:off x="714583" y="312232"/>
            <a:ext cx="126000" cy="547200"/>
          </a:xfrm>
          <a:solidFill>
            <a:schemeClr val="tx2"/>
          </a:solidFill>
        </p:spPr>
        <p:txBody>
          <a:bodyPr/>
          <a:lstStyle>
            <a:lvl1pPr>
              <a:defRPr sz="100" b="0">
                <a:solidFill>
                  <a:schemeClr val="tx2"/>
                </a:solidFill>
              </a:defRPr>
            </a:lvl1pPr>
          </a:lstStyle>
          <a:p>
            <a:r>
              <a:rPr lang="fr-FR" noProof="1" smtClean="0"/>
              <a:t>Cliquez sur l'icône pour ajouter un graphique SmartArt</a:t>
            </a:r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350374883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540" userDrawn="1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76300" y="3626461"/>
            <a:ext cx="6414134" cy="432106"/>
          </a:xfrm>
        </p:spPr>
        <p:txBody>
          <a:bodyPr anchor="t" anchorCtr="0">
            <a:spAutoFit/>
          </a:bodyPr>
          <a:lstStyle>
            <a:lvl1pPr algn="l">
              <a:lnSpc>
                <a:spcPct val="78000"/>
              </a:lnSpc>
              <a:defRPr sz="3600" cap="none" baseline="0"/>
            </a:lvl1pPr>
          </a:lstStyle>
          <a:p>
            <a:r>
              <a:rPr lang="en-US" noProof="1" smtClean="0"/>
              <a:t>Insert title</a:t>
            </a:r>
            <a:endParaRPr lang="en-US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76300" y="4079015"/>
            <a:ext cx="6414134" cy="365522"/>
          </a:xfrm>
        </p:spPr>
        <p:txBody>
          <a:bodyPr/>
          <a:lstStyle>
            <a:lvl1pPr marL="0" indent="0" algn="l">
              <a:buNone/>
              <a:defRPr sz="2400" b="0">
                <a:solidFill>
                  <a:srgbClr val="00859C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noProof="1" smtClean="0"/>
              <a:t>Insert subtitle</a:t>
            </a:r>
            <a:endParaRPr lang="en-US" noProof="1"/>
          </a:p>
        </p:txBody>
      </p:sp>
      <p:sp>
        <p:nvSpPr>
          <p:cNvPr id="23" name="Espace réservé du texte 22"/>
          <p:cNvSpPr>
            <a:spLocks noGrp="1"/>
          </p:cNvSpPr>
          <p:nvPr>
            <p:ph type="body" sz="quarter" idx="11" hasCustomPrompt="1"/>
          </p:nvPr>
        </p:nvSpPr>
        <p:spPr>
          <a:xfrm>
            <a:off x="876300" y="4638675"/>
            <a:ext cx="4438650" cy="276999"/>
          </a:xfrm>
        </p:spPr>
        <p:txBody>
          <a:bodyPr>
            <a:spAutoFit/>
          </a:bodyPr>
          <a:lstStyle>
            <a:lvl1pPr>
              <a:defRPr sz="1800" b="0">
                <a:solidFill>
                  <a:srgbClr val="808080"/>
                </a:solidFill>
              </a:defRPr>
            </a:lvl1pPr>
          </a:lstStyle>
          <a:p>
            <a:pPr lvl="0"/>
            <a:r>
              <a:rPr lang="en-US" noProof="1" smtClean="0"/>
              <a:t>date</a:t>
            </a:r>
            <a:endParaRPr lang="en-US" noProof="1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tIns="720000" rtlCol="0" anchor="ctr"/>
          <a:lstStyle/>
          <a:p>
            <a:pPr algn="ctr"/>
            <a:endParaRPr lang="en-US" noProof="1">
              <a:solidFill>
                <a:prstClr val="white"/>
              </a:solidFill>
            </a:endParaRPr>
          </a:p>
        </p:txBody>
      </p:sp>
      <p:grpSp>
        <p:nvGrpSpPr>
          <p:cNvPr id="13" name="Groupe 12"/>
          <p:cNvGrpSpPr/>
          <p:nvPr userDrawn="1"/>
        </p:nvGrpSpPr>
        <p:grpSpPr>
          <a:xfrm>
            <a:off x="7703925" y="4476657"/>
            <a:ext cx="1172813" cy="466582"/>
            <a:chOff x="3657917" y="2190750"/>
            <a:chExt cx="1920173" cy="763905"/>
          </a:xfrm>
        </p:grpSpPr>
        <p:pic>
          <p:nvPicPr>
            <p:cNvPr id="14" name="Image 13"/>
            <p:cNvPicPr/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37" t="10619" r="10925" b="11504"/>
            <a:stretch/>
          </p:blipFill>
          <p:spPr bwMode="auto">
            <a:xfrm>
              <a:off x="3657917" y="2192020"/>
              <a:ext cx="827405" cy="75946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5" name="Picture 15" descr="Logo fond transparent"/>
            <p:cNvPicPr/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93559" y="2250440"/>
              <a:ext cx="684531" cy="62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6" name="Connecteur droit 15"/>
            <p:cNvCxnSpPr>
              <a:cxnSpLocks/>
            </p:cNvCxnSpPr>
            <p:nvPr userDrawn="1"/>
          </p:nvCxnSpPr>
          <p:spPr bwMode="auto">
            <a:xfrm>
              <a:off x="4643436" y="2190750"/>
              <a:ext cx="0" cy="76390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CFD1D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4929587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/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mmary #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2069" y="1178719"/>
            <a:ext cx="2463981" cy="553998"/>
          </a:xfrm>
        </p:spPr>
        <p:txBody>
          <a:bodyPr/>
          <a:lstStyle>
            <a:lvl1pPr algn="r">
              <a:defRPr sz="3600" cap="none" baseline="0">
                <a:solidFill>
                  <a:schemeClr val="bg1"/>
                </a:solidFill>
              </a:defRPr>
            </a:lvl1pPr>
          </a:lstStyle>
          <a:p>
            <a:r>
              <a:rPr lang="en-US" noProof="1" smtClean="0"/>
              <a:t>Insert text</a:t>
            </a:r>
            <a:endParaRPr lang="en-US" noProof="1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0" hasCustomPrompt="1"/>
          </p:nvPr>
        </p:nvSpPr>
        <p:spPr>
          <a:xfrm>
            <a:off x="4505325" y="1383568"/>
            <a:ext cx="3510000" cy="3159125"/>
          </a:xfrm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1500"/>
              </a:spcBef>
              <a:buClr>
                <a:srgbClr val="00859C"/>
              </a:buClr>
              <a:buSzPct val="110000"/>
              <a:buFont typeface="+mj-lt"/>
              <a:buAutoNum type="arabicPeriod"/>
              <a:defRPr sz="1800" b="0">
                <a:solidFill>
                  <a:srgbClr val="646567"/>
                </a:solidFill>
              </a:defRPr>
            </a:lvl1pPr>
            <a:lvl2pPr marL="0" indent="0">
              <a:lnSpc>
                <a:spcPct val="90000"/>
              </a:lnSpc>
              <a:spcBef>
                <a:spcPts val="1500"/>
              </a:spcBef>
              <a:buClr>
                <a:schemeClr val="accent2"/>
              </a:buClr>
              <a:buFont typeface="+mj-lt"/>
              <a:buNone/>
              <a:defRPr sz="1800" b="0">
                <a:solidFill>
                  <a:schemeClr val="bg1"/>
                </a:solidFill>
              </a:defRPr>
            </a:lvl2pPr>
            <a:lvl3pPr marL="0" indent="0">
              <a:lnSpc>
                <a:spcPct val="90000"/>
              </a:lnSpc>
              <a:spcBef>
                <a:spcPts val="1500"/>
              </a:spcBef>
              <a:buClr>
                <a:schemeClr val="accent2"/>
              </a:buClr>
              <a:buFont typeface="+mj-lt"/>
              <a:buNone/>
              <a:defRPr sz="1800" b="0">
                <a:solidFill>
                  <a:schemeClr val="bg1"/>
                </a:solidFill>
              </a:defRPr>
            </a:lvl3pPr>
            <a:lvl4pPr marL="0" indent="0">
              <a:lnSpc>
                <a:spcPct val="90000"/>
              </a:lnSpc>
              <a:spcBef>
                <a:spcPts val="1500"/>
              </a:spcBef>
              <a:buClr>
                <a:schemeClr val="accent2"/>
              </a:buClr>
              <a:buFont typeface="+mj-lt"/>
              <a:buNone/>
              <a:defRPr sz="1800" b="0">
                <a:solidFill>
                  <a:schemeClr val="bg1"/>
                </a:solidFill>
              </a:defRPr>
            </a:lvl4pPr>
            <a:lvl5pPr marL="0" indent="0">
              <a:lnSpc>
                <a:spcPct val="90000"/>
              </a:lnSpc>
              <a:spcBef>
                <a:spcPts val="1500"/>
              </a:spcBef>
              <a:buClr>
                <a:schemeClr val="accent2"/>
              </a:buClr>
              <a:buFont typeface="+mj-lt"/>
              <a:buNone/>
              <a:defRPr sz="18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1" smtClean="0"/>
              <a:t>Chapter title</a:t>
            </a:r>
            <a:endParaRPr lang="en-US" noProof="1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1">
              <a:solidFill>
                <a:prstClr val="white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4149" y="4911152"/>
            <a:ext cx="541699" cy="1384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r">
              <a:defRPr sz="900">
                <a:solidFill>
                  <a:srgbClr val="646567"/>
                </a:solidFill>
              </a:defRPr>
            </a:lvl1pPr>
          </a:lstStyle>
          <a:p>
            <a:fld id="{C9DBEB70-9CFF-41F1-ABC9-7EC0584F3F8E}" type="slidenum">
              <a:rPr lang="en-US" noProof="1" smtClean="0"/>
              <a:pPr/>
              <a:t>‹N›</a:t>
            </a:fld>
            <a:endParaRPr lang="en-US" noProof="1"/>
          </a:p>
        </p:txBody>
      </p:sp>
      <p:pic>
        <p:nvPicPr>
          <p:cNvPr id="6" name="Picture 2" descr="M:\5 - RP &amp; MEDIAS SOCIAUX\01-RP Groupe\1 - Opérations presse corporate\2015 06 02-Baromètre\07. Identité\BAROMETER_2015_ENG_DEF\ENG\CARTOUCHE_QUADRI_ENG\CARTOUCHE_QUADRI_VERSION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4617" y="4794974"/>
            <a:ext cx="951709" cy="27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787519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72000" y="248400"/>
            <a:ext cx="7709762" cy="33855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noProof="1" smtClean="0"/>
              <a:t>Insert title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04850" y="1127125"/>
            <a:ext cx="7834674" cy="2412000"/>
          </a:xfrm>
        </p:spPr>
        <p:txBody>
          <a:bodyPr/>
          <a:lstStyle>
            <a:lvl1pPr>
              <a:defRPr>
                <a:solidFill>
                  <a:srgbClr val="646567"/>
                </a:solidFill>
              </a:defRPr>
            </a:lvl1pPr>
            <a:lvl2pPr>
              <a:buClr>
                <a:srgbClr val="00859C"/>
              </a:buClr>
              <a:defRPr>
                <a:solidFill>
                  <a:srgbClr val="646567"/>
                </a:solidFill>
              </a:defRPr>
            </a:lvl2pPr>
            <a:lvl3pPr>
              <a:defRPr>
                <a:solidFill>
                  <a:srgbClr val="646567"/>
                </a:solidFill>
              </a:defRPr>
            </a:lvl3pPr>
            <a:lvl4pPr>
              <a:buClr>
                <a:srgbClr val="00859C"/>
              </a:buClr>
              <a:defRPr>
                <a:solidFill>
                  <a:srgbClr val="646567"/>
                </a:solidFill>
              </a:defRPr>
            </a:lvl4pPr>
            <a:lvl5pPr>
              <a:defRPr>
                <a:solidFill>
                  <a:srgbClr val="646567"/>
                </a:solidFill>
              </a:defRPr>
            </a:lvl5pPr>
          </a:lstStyle>
          <a:p>
            <a:pPr lvl="0"/>
            <a:r>
              <a:rPr lang="en-US" noProof="1" smtClean="0"/>
              <a:t>Insert text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4" hasCustomPrompt="1"/>
          </p:nvPr>
        </p:nvSpPr>
        <p:spPr>
          <a:xfrm>
            <a:off x="-572445" y="121343"/>
            <a:ext cx="1237062" cy="914400"/>
          </a:xfrm>
        </p:spPr>
        <p:txBody>
          <a:bodyPr/>
          <a:lstStyle>
            <a:lvl1pPr algn="r">
              <a:defRPr sz="6000">
                <a:solidFill>
                  <a:srgbClr val="CFD1D2"/>
                </a:solidFill>
              </a:defRPr>
            </a:lvl1pPr>
          </a:lstStyle>
          <a:p>
            <a:pPr lvl="0"/>
            <a:r>
              <a:rPr lang="en-US" noProof="1" smtClean="0"/>
              <a:t>N</a:t>
            </a:r>
            <a:endParaRPr lang="en-US" noProof="1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5" hasCustomPrompt="1"/>
          </p:nvPr>
        </p:nvSpPr>
        <p:spPr>
          <a:xfrm>
            <a:off x="972000" y="636049"/>
            <a:ext cx="7710500" cy="276999"/>
          </a:xfrm>
        </p:spPr>
        <p:txBody>
          <a:bodyPr wrap="square">
            <a:spAutoFit/>
          </a:bodyPr>
          <a:lstStyle>
            <a:lvl1pPr>
              <a:defRPr sz="1800" b="0">
                <a:solidFill>
                  <a:srgbClr val="00859C"/>
                </a:solidFill>
              </a:defRPr>
            </a:lvl1pPr>
          </a:lstStyle>
          <a:p>
            <a:pPr lvl="0"/>
            <a:r>
              <a:rPr lang="en-US" noProof="1" smtClean="0"/>
              <a:t>Insert Subtitle</a:t>
            </a:r>
            <a:endParaRPr lang="en-US" noProof="1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6440912" y="4830687"/>
            <a:ext cx="687962" cy="1384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r">
              <a:defRPr sz="900">
                <a:solidFill>
                  <a:srgbClr val="646567"/>
                </a:solidFill>
              </a:defRPr>
            </a:lvl1pPr>
          </a:lstStyle>
          <a:p>
            <a:endParaRPr lang="en-US" noProof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4149" y="4911152"/>
            <a:ext cx="541699" cy="1384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r">
              <a:defRPr sz="900">
                <a:solidFill>
                  <a:srgbClr val="646567"/>
                </a:solidFill>
              </a:defRPr>
            </a:lvl1pPr>
          </a:lstStyle>
          <a:p>
            <a:fld id="{C9DBEB70-9CFF-41F1-ABC9-7EC0584F3F8E}" type="slidenum">
              <a:rPr lang="en-US" noProof="1" smtClean="0"/>
              <a:pPr/>
              <a:t>‹N›</a:t>
            </a:fld>
            <a:endParaRPr lang="en-US" noProof="1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5488" y="4830687"/>
            <a:ext cx="5295065" cy="15616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900">
                <a:solidFill>
                  <a:srgbClr val="646567"/>
                </a:solidFill>
              </a:defRPr>
            </a:lvl1pPr>
          </a:lstStyle>
          <a:p>
            <a:endParaRPr lang="en-US" noProof="1"/>
          </a:p>
        </p:txBody>
      </p:sp>
      <p:pic>
        <p:nvPicPr>
          <p:cNvPr id="15" name="Picture 2" descr="M:\5 - RP &amp; MEDIAS SOCIAUX\01-RP Groupe\1 - Opérations presse corporate\2015 06 02-Baromètre\07. Identité\BAROMETER_2015_ENG_DEF\ENG\CARTOUCHE_QUADRI_ENG\CARTOUCHE_QUADRI_VERSION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0454" y="4792052"/>
            <a:ext cx="951709" cy="27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964788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#A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038577" y="2719665"/>
            <a:ext cx="7511698" cy="431657"/>
          </a:xfrm>
        </p:spPr>
        <p:txBody>
          <a:bodyPr anchor="t" anchorCtr="0"/>
          <a:lstStyle>
            <a:lvl1pPr>
              <a:lnSpc>
                <a:spcPct val="85000"/>
              </a:lnSpc>
              <a:defRPr sz="3300" cap="none" baseline="0">
                <a:solidFill>
                  <a:schemeClr val="accent1"/>
                </a:solidFill>
              </a:defRPr>
            </a:lvl1pPr>
          </a:lstStyle>
          <a:p>
            <a:r>
              <a:rPr lang="en-US" noProof="1" smtClean="0"/>
              <a:t>Insert title</a:t>
            </a:r>
            <a:endParaRPr lang="en-US" noProof="1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1038577" y="3186636"/>
            <a:ext cx="7511697" cy="369332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rgbClr val="00859C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1" smtClean="0"/>
              <a:t>Insert subtitle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1">
              <a:solidFill>
                <a:prstClr val="white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4149" y="4903837"/>
            <a:ext cx="541699" cy="1384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r">
              <a:defRPr sz="900">
                <a:solidFill>
                  <a:srgbClr val="646567"/>
                </a:solidFill>
              </a:defRPr>
            </a:lvl1pPr>
          </a:lstStyle>
          <a:p>
            <a:fld id="{C9DBEB70-9CFF-41F1-ABC9-7EC0584F3F8E}" type="slidenum">
              <a:rPr lang="en-US" noProof="1" smtClean="0"/>
              <a:pPr/>
              <a:t>‹N›</a:t>
            </a:fld>
            <a:endParaRPr lang="en-US" noProof="1"/>
          </a:p>
        </p:txBody>
      </p:sp>
      <p:pic>
        <p:nvPicPr>
          <p:cNvPr id="6" name="Picture 2" descr="M:\5 - RP &amp; MEDIAS SOCIAUX\01-RP Groupe\1 - Opérations presse corporate\2015 06 02-Baromètre\07. Identité\BAROMETER_2015_ENG_DEF\ENG\CARTOUCHE_QUADRI_ENG\CARTOUCHE_QUADRI_VERSION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4617" y="4787659"/>
            <a:ext cx="951709" cy="27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308364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/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#A -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896533" y="2718879"/>
            <a:ext cx="6653741" cy="431657"/>
          </a:xfrm>
        </p:spPr>
        <p:txBody>
          <a:bodyPr anchor="t" anchorCtr="0"/>
          <a:lstStyle>
            <a:lvl1pPr>
              <a:lnSpc>
                <a:spcPct val="85000"/>
              </a:lnSpc>
              <a:defRPr sz="3300" cap="none" baseline="0">
                <a:solidFill>
                  <a:schemeClr val="accent1"/>
                </a:solidFill>
              </a:defRPr>
            </a:lvl1pPr>
          </a:lstStyle>
          <a:p>
            <a:r>
              <a:rPr lang="en-US" noProof="1" smtClean="0"/>
              <a:t>Insert title</a:t>
            </a:r>
            <a:endParaRPr lang="en-US" noProof="1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1896533" y="3194799"/>
            <a:ext cx="6653741" cy="369332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rgbClr val="00859C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1" smtClean="0"/>
              <a:t>Insert subtitle</a:t>
            </a:r>
          </a:p>
        </p:txBody>
      </p:sp>
      <p:sp>
        <p:nvSpPr>
          <p:cNvPr id="12" name="Espace réservé du texte 9"/>
          <p:cNvSpPr>
            <a:spLocks noGrp="1"/>
          </p:cNvSpPr>
          <p:nvPr>
            <p:ph type="body" sz="quarter" idx="14" hasCustomPrompt="1"/>
          </p:nvPr>
        </p:nvSpPr>
        <p:spPr>
          <a:xfrm>
            <a:off x="-97200" y="2489965"/>
            <a:ext cx="1529882" cy="1246495"/>
          </a:xfrm>
        </p:spPr>
        <p:txBody>
          <a:bodyPr>
            <a:noAutofit/>
          </a:bodyPr>
          <a:lstStyle>
            <a:lvl1pPr algn="r">
              <a:defRPr sz="8100" b="1">
                <a:solidFill>
                  <a:srgbClr val="C1C1C3"/>
                </a:solidFill>
              </a:defRPr>
            </a:lvl1pPr>
          </a:lstStyle>
          <a:p>
            <a:pPr lvl="0"/>
            <a:r>
              <a:rPr lang="en-US" noProof="1" smtClean="0"/>
              <a:t>N</a:t>
            </a:r>
            <a:endParaRPr lang="en-US" noProof="1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1">
              <a:solidFill>
                <a:prstClr val="white"/>
              </a:solidFill>
            </a:endParaRP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4149" y="4911152"/>
            <a:ext cx="541699" cy="1384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r">
              <a:defRPr sz="900">
                <a:solidFill>
                  <a:srgbClr val="646567"/>
                </a:solidFill>
              </a:defRPr>
            </a:lvl1pPr>
          </a:lstStyle>
          <a:p>
            <a:fld id="{C9DBEB70-9CFF-41F1-ABC9-7EC0584F3F8E}" type="slidenum">
              <a:rPr lang="en-US" noProof="1" smtClean="0"/>
              <a:pPr/>
              <a:t>‹N›</a:t>
            </a:fld>
            <a:endParaRPr lang="en-US" noProof="1"/>
          </a:p>
        </p:txBody>
      </p:sp>
      <p:pic>
        <p:nvPicPr>
          <p:cNvPr id="7" name="Picture 2" descr="M:\5 - RP &amp; MEDIAS SOCIAUX\01-RP Groupe\1 - Opérations presse corporate\2015 06 02-Baromètre\07. Identité\BAROMETER_2015_ENG_DEF\ENG\CARTOUCHE_QUADRI_ENG\CARTOUCHE_QUADRI_VERSION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4617" y="4794974"/>
            <a:ext cx="951709" cy="27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836244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/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72000" y="248400"/>
            <a:ext cx="7709762" cy="33855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noProof="1" smtClean="0"/>
              <a:t>Insert title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04850" y="1127125"/>
            <a:ext cx="7834674" cy="2412000"/>
          </a:xfrm>
        </p:spPr>
        <p:txBody>
          <a:bodyPr/>
          <a:lstStyle>
            <a:lvl1pPr>
              <a:defRPr>
                <a:solidFill>
                  <a:srgbClr val="646567"/>
                </a:solidFill>
              </a:defRPr>
            </a:lvl1pPr>
            <a:lvl2pPr>
              <a:buClr>
                <a:srgbClr val="00859C"/>
              </a:buClr>
              <a:defRPr>
                <a:solidFill>
                  <a:srgbClr val="646567"/>
                </a:solidFill>
              </a:defRPr>
            </a:lvl2pPr>
            <a:lvl3pPr>
              <a:defRPr>
                <a:solidFill>
                  <a:srgbClr val="646567"/>
                </a:solidFill>
              </a:defRPr>
            </a:lvl3pPr>
            <a:lvl4pPr>
              <a:buClr>
                <a:srgbClr val="00859C"/>
              </a:buClr>
              <a:defRPr>
                <a:solidFill>
                  <a:srgbClr val="646567"/>
                </a:solidFill>
              </a:defRPr>
            </a:lvl4pPr>
            <a:lvl5pPr>
              <a:defRPr>
                <a:solidFill>
                  <a:srgbClr val="646567"/>
                </a:solidFill>
              </a:defRPr>
            </a:lvl5pPr>
          </a:lstStyle>
          <a:p>
            <a:pPr lvl="0"/>
            <a:r>
              <a:rPr lang="en-US" noProof="1" smtClean="0"/>
              <a:t>Insert text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4" hasCustomPrompt="1"/>
          </p:nvPr>
        </p:nvSpPr>
        <p:spPr>
          <a:xfrm>
            <a:off x="-572445" y="121343"/>
            <a:ext cx="1237062" cy="914400"/>
          </a:xfrm>
        </p:spPr>
        <p:txBody>
          <a:bodyPr/>
          <a:lstStyle>
            <a:lvl1pPr algn="r">
              <a:defRPr sz="6000">
                <a:solidFill>
                  <a:srgbClr val="CFD1D2"/>
                </a:solidFill>
              </a:defRPr>
            </a:lvl1pPr>
          </a:lstStyle>
          <a:p>
            <a:pPr lvl="0"/>
            <a:r>
              <a:rPr lang="en-US" noProof="1" smtClean="0"/>
              <a:t>N</a:t>
            </a:r>
            <a:endParaRPr lang="en-US" noProof="1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5" hasCustomPrompt="1"/>
          </p:nvPr>
        </p:nvSpPr>
        <p:spPr>
          <a:xfrm>
            <a:off x="972000" y="636049"/>
            <a:ext cx="7710500" cy="276999"/>
          </a:xfrm>
        </p:spPr>
        <p:txBody>
          <a:bodyPr wrap="square">
            <a:spAutoFit/>
          </a:bodyPr>
          <a:lstStyle>
            <a:lvl1pPr>
              <a:defRPr sz="1800" b="0">
                <a:solidFill>
                  <a:srgbClr val="00859C"/>
                </a:solidFill>
              </a:defRPr>
            </a:lvl1pPr>
          </a:lstStyle>
          <a:p>
            <a:pPr lvl="0"/>
            <a:r>
              <a:rPr lang="en-US" noProof="1" smtClean="0"/>
              <a:t>Insert Subtitle</a:t>
            </a:r>
            <a:endParaRPr lang="en-US" noProof="1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6440912" y="4830687"/>
            <a:ext cx="687962" cy="1384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r">
              <a:defRPr sz="900">
                <a:solidFill>
                  <a:srgbClr val="646567"/>
                </a:solidFill>
              </a:defRPr>
            </a:lvl1pPr>
          </a:lstStyle>
          <a:p>
            <a:endParaRPr lang="en-US" noProof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4149" y="4911152"/>
            <a:ext cx="541699" cy="1384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r">
              <a:defRPr sz="900">
                <a:solidFill>
                  <a:srgbClr val="646567"/>
                </a:solidFill>
              </a:defRPr>
            </a:lvl1pPr>
          </a:lstStyle>
          <a:p>
            <a:fld id="{C9DBEB70-9CFF-41F1-ABC9-7EC0584F3F8E}" type="slidenum">
              <a:rPr lang="en-US" noProof="1" smtClean="0"/>
              <a:pPr/>
              <a:t>‹N›</a:t>
            </a:fld>
            <a:endParaRPr lang="en-US" noProof="1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5488" y="4830687"/>
            <a:ext cx="5295065" cy="15616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900">
                <a:solidFill>
                  <a:srgbClr val="646567"/>
                </a:solidFill>
              </a:defRPr>
            </a:lvl1pPr>
          </a:lstStyle>
          <a:p>
            <a:endParaRPr lang="en-US" noProof="1"/>
          </a:p>
        </p:txBody>
      </p:sp>
      <p:pic>
        <p:nvPicPr>
          <p:cNvPr id="15" name="Picture 2" descr="M:\5 - RP &amp; MEDIAS SOCIAUX\01-RP Groupe\1 - Opérations presse corporate\2015 06 02-Baromètre\07. Identité\BAROMETER_2015_ENG_DEF\ENG\CARTOUCHE_QUADRI_ENG\CARTOUCHE_QUADRI_VERSION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0454" y="4792052"/>
            <a:ext cx="951709" cy="27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296351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/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with Numbe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72000" y="417600"/>
            <a:ext cx="7709762" cy="338554"/>
          </a:xfrm>
        </p:spPr>
        <p:txBody>
          <a:bodyPr anchor="ctr" anchorCtr="0"/>
          <a:lstStyle>
            <a:lvl1pPr>
              <a:defRPr/>
            </a:lvl1pPr>
          </a:lstStyle>
          <a:p>
            <a:r>
              <a:rPr lang="en-US" noProof="1" smtClean="0"/>
              <a:t>Insert title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04850" y="1127125"/>
            <a:ext cx="7834674" cy="2412000"/>
          </a:xfrm>
        </p:spPr>
        <p:txBody>
          <a:bodyPr/>
          <a:lstStyle>
            <a:lvl1pPr>
              <a:defRPr>
                <a:solidFill>
                  <a:srgbClr val="646567"/>
                </a:solidFill>
              </a:defRPr>
            </a:lvl1pPr>
            <a:lvl2pPr marL="342900" indent="-342900">
              <a:buClr>
                <a:srgbClr val="00859C"/>
              </a:buClr>
              <a:buFont typeface="+mj-lt"/>
              <a:buAutoNum type="arabicPeriod"/>
              <a:defRPr>
                <a:solidFill>
                  <a:srgbClr val="646567"/>
                </a:solidFill>
              </a:defRPr>
            </a:lvl2pPr>
            <a:lvl3pPr marL="626400" indent="-228600">
              <a:buFont typeface="+mj-lt"/>
              <a:buAutoNum type="alphaUcPeriod"/>
              <a:defRPr>
                <a:solidFill>
                  <a:srgbClr val="646567"/>
                </a:solidFill>
              </a:defRPr>
            </a:lvl3pPr>
            <a:lvl4pPr marL="900000" indent="-285750">
              <a:buClr>
                <a:srgbClr val="00859C"/>
              </a:buClr>
              <a:buFont typeface="+mj-lt"/>
              <a:buAutoNum type="romanLcPeriod"/>
              <a:defRPr>
                <a:solidFill>
                  <a:srgbClr val="646567"/>
                </a:solidFill>
              </a:defRPr>
            </a:lvl4pPr>
            <a:lvl5pPr marL="617538" indent="0">
              <a:defRPr>
                <a:solidFill>
                  <a:srgbClr val="646567"/>
                </a:solidFill>
              </a:defRPr>
            </a:lvl5pPr>
          </a:lstStyle>
          <a:p>
            <a:pPr lvl="0"/>
            <a:r>
              <a:rPr lang="en-US" noProof="1" smtClean="0"/>
              <a:t>Insert text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11" name="Espace réservé du texte 9"/>
          <p:cNvSpPr>
            <a:spLocks noGrp="1"/>
          </p:cNvSpPr>
          <p:nvPr>
            <p:ph type="body" sz="quarter" idx="14" hasCustomPrompt="1"/>
          </p:nvPr>
        </p:nvSpPr>
        <p:spPr>
          <a:xfrm>
            <a:off x="-572445" y="121343"/>
            <a:ext cx="1237062" cy="914400"/>
          </a:xfrm>
        </p:spPr>
        <p:txBody>
          <a:bodyPr/>
          <a:lstStyle>
            <a:lvl1pPr algn="r">
              <a:defRPr sz="6000">
                <a:solidFill>
                  <a:srgbClr val="CFD1D2"/>
                </a:solidFill>
              </a:defRPr>
            </a:lvl1pPr>
          </a:lstStyle>
          <a:p>
            <a:pPr lvl="0"/>
            <a:r>
              <a:rPr lang="en-US" noProof="1" smtClean="0"/>
              <a:t>N</a:t>
            </a:r>
            <a:endParaRPr lang="en-US" noProof="1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440912" y="4830687"/>
            <a:ext cx="687962" cy="1384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r">
              <a:defRPr sz="900">
                <a:solidFill>
                  <a:srgbClr val="646567"/>
                </a:solidFill>
              </a:defRPr>
            </a:lvl1pPr>
          </a:lstStyle>
          <a:p>
            <a:endParaRPr lang="en-US" noProof="1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4149" y="4903837"/>
            <a:ext cx="541699" cy="1384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r">
              <a:defRPr sz="900">
                <a:solidFill>
                  <a:srgbClr val="646567"/>
                </a:solidFill>
              </a:defRPr>
            </a:lvl1pPr>
          </a:lstStyle>
          <a:p>
            <a:fld id="{C9DBEB70-9CFF-41F1-ABC9-7EC0584F3F8E}" type="slidenum">
              <a:rPr lang="en-US" noProof="1" smtClean="0"/>
              <a:pPr/>
              <a:t>‹N›</a:t>
            </a:fld>
            <a:endParaRPr lang="en-US" noProof="1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5488" y="4830687"/>
            <a:ext cx="5295065" cy="15616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900">
                <a:solidFill>
                  <a:srgbClr val="646567"/>
                </a:solidFill>
              </a:defRPr>
            </a:lvl1pPr>
          </a:lstStyle>
          <a:p>
            <a:endParaRPr lang="en-US" noProof="1"/>
          </a:p>
        </p:txBody>
      </p:sp>
      <p:pic>
        <p:nvPicPr>
          <p:cNvPr id="8" name="Picture 2" descr="M:\5 - RP &amp; MEDIAS SOCIAUX\01-RP Groupe\1 - Opérations presse corporate\2015 06 02-Baromètre\07. Identité\BAROMETER_2015_ENG_DEF\ENG\CARTOUCHE_QUADRI_ENG\CARTOUCHE_QUADRI_VERSION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4617" y="4787659"/>
            <a:ext cx="951709" cy="27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693893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/>
          <p:cNvSpPr>
            <a:spLocks noGrp="1"/>
          </p:cNvSpPr>
          <p:nvPr>
            <p:ph type="body" sz="quarter" idx="10" hasCustomPrompt="1"/>
          </p:nvPr>
        </p:nvSpPr>
        <p:spPr>
          <a:xfrm>
            <a:off x="3829050" y="3423543"/>
            <a:ext cx="4721225" cy="634584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+mj-lt"/>
              <a:buNone/>
              <a:defRPr sz="2400" b="0">
                <a:solidFill>
                  <a:srgbClr val="00859C"/>
                </a:solidFill>
              </a:defRPr>
            </a:lvl1pPr>
            <a:lvl2pPr marL="0" indent="0">
              <a:lnSpc>
                <a:spcPct val="90000"/>
              </a:lnSpc>
              <a:spcBef>
                <a:spcPts val="1500"/>
              </a:spcBef>
              <a:buClr>
                <a:schemeClr val="accent2"/>
              </a:buClr>
              <a:buFont typeface="+mj-lt"/>
              <a:buNone/>
              <a:defRPr sz="1800" b="0">
                <a:solidFill>
                  <a:schemeClr val="bg1"/>
                </a:solidFill>
              </a:defRPr>
            </a:lvl2pPr>
            <a:lvl3pPr marL="0" indent="0">
              <a:lnSpc>
                <a:spcPct val="90000"/>
              </a:lnSpc>
              <a:spcBef>
                <a:spcPts val="1500"/>
              </a:spcBef>
              <a:buClr>
                <a:schemeClr val="accent2"/>
              </a:buClr>
              <a:buFont typeface="+mj-lt"/>
              <a:buNone/>
              <a:defRPr sz="1800" b="0">
                <a:solidFill>
                  <a:schemeClr val="bg1"/>
                </a:solidFill>
              </a:defRPr>
            </a:lvl3pPr>
            <a:lvl4pPr marL="0" indent="0">
              <a:lnSpc>
                <a:spcPct val="90000"/>
              </a:lnSpc>
              <a:spcBef>
                <a:spcPts val="1500"/>
              </a:spcBef>
              <a:buClr>
                <a:schemeClr val="accent2"/>
              </a:buClr>
              <a:buFont typeface="+mj-lt"/>
              <a:buNone/>
              <a:defRPr sz="1800" b="0">
                <a:solidFill>
                  <a:schemeClr val="bg1"/>
                </a:solidFill>
              </a:defRPr>
            </a:lvl4pPr>
            <a:lvl5pPr marL="0" indent="0">
              <a:lnSpc>
                <a:spcPct val="90000"/>
              </a:lnSpc>
              <a:spcBef>
                <a:spcPts val="1500"/>
              </a:spcBef>
              <a:buClr>
                <a:schemeClr val="accent2"/>
              </a:buClr>
              <a:buFont typeface="+mj-lt"/>
              <a:buNone/>
              <a:defRPr sz="18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1" smtClean="0"/>
              <a:t>Insert email contacts</a:t>
            </a:r>
            <a:endParaRPr lang="en-US" noProof="1"/>
          </a:p>
        </p:txBody>
      </p:sp>
      <p:cxnSp>
        <p:nvCxnSpPr>
          <p:cNvPr id="8" name="Connecteur droit 7"/>
          <p:cNvCxnSpPr/>
          <p:nvPr userDrawn="1"/>
        </p:nvCxnSpPr>
        <p:spPr>
          <a:xfrm>
            <a:off x="3508742" y="3422502"/>
            <a:ext cx="0" cy="648000"/>
          </a:xfrm>
          <a:prstGeom prst="line">
            <a:avLst/>
          </a:prstGeom>
          <a:ln w="12700">
            <a:solidFill>
              <a:srgbClr val="C1C1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1">
              <a:solidFill>
                <a:prstClr val="white"/>
              </a:solidFill>
            </a:endParaRP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1" hasCustomPrompt="1"/>
          </p:nvPr>
        </p:nvSpPr>
        <p:spPr>
          <a:xfrm>
            <a:off x="449898" y="3371726"/>
            <a:ext cx="2689225" cy="692497"/>
          </a:xfrm>
        </p:spPr>
        <p:txBody>
          <a:bodyPr>
            <a:noAutofit/>
          </a:bodyPr>
          <a:lstStyle>
            <a:lvl1pPr algn="r">
              <a:defRPr sz="45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smtClean="0"/>
              <a:t>text</a:t>
            </a:r>
            <a:endParaRPr lang="fr-FR"/>
          </a:p>
        </p:txBody>
      </p:sp>
      <p:grpSp>
        <p:nvGrpSpPr>
          <p:cNvPr id="14" name="Groupe 13"/>
          <p:cNvGrpSpPr/>
          <p:nvPr userDrawn="1"/>
        </p:nvGrpSpPr>
        <p:grpSpPr>
          <a:xfrm>
            <a:off x="7956608" y="4577181"/>
            <a:ext cx="920130" cy="366057"/>
            <a:chOff x="3657917" y="2190750"/>
            <a:chExt cx="1920173" cy="763905"/>
          </a:xfrm>
        </p:grpSpPr>
        <p:pic>
          <p:nvPicPr>
            <p:cNvPr id="15" name="Image 14"/>
            <p:cNvPicPr/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37" t="10619" r="10925" b="11504"/>
            <a:stretch/>
          </p:blipFill>
          <p:spPr bwMode="auto">
            <a:xfrm>
              <a:off x="3657917" y="2192020"/>
              <a:ext cx="827405" cy="75946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6" name="Picture 15" descr="Logo fond transparent"/>
            <p:cNvPicPr/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93559" y="2250440"/>
              <a:ext cx="684531" cy="62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7" name="Connecteur droit 16"/>
            <p:cNvCxnSpPr>
              <a:cxnSpLocks/>
            </p:cNvCxnSpPr>
            <p:nvPr userDrawn="1"/>
          </p:nvCxnSpPr>
          <p:spPr bwMode="auto">
            <a:xfrm>
              <a:off x="4643436" y="2190750"/>
              <a:ext cx="0" cy="76390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CFD1D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51982080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/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u texte 14"/>
          <p:cNvSpPr>
            <a:spLocks noGrp="1"/>
          </p:cNvSpPr>
          <p:nvPr>
            <p:ph type="body" sz="quarter" idx="16" hasCustomPrompt="1"/>
          </p:nvPr>
        </p:nvSpPr>
        <p:spPr>
          <a:xfrm>
            <a:off x="704852" y="4224339"/>
            <a:ext cx="8019653" cy="471487"/>
          </a:xfrm>
          <a:custGeom>
            <a:avLst/>
            <a:gdLst>
              <a:gd name="connsiteX0" fmla="*/ 77397 w 8019653"/>
              <a:gd name="connsiteY0" fmla="*/ 0 h 471487"/>
              <a:gd name="connsiteX1" fmla="*/ 7942257 w 8019653"/>
              <a:gd name="connsiteY1" fmla="*/ 0 h 471487"/>
              <a:gd name="connsiteX2" fmla="*/ 7996985 w 8019653"/>
              <a:gd name="connsiteY2" fmla="*/ 23016 h 471487"/>
              <a:gd name="connsiteX3" fmla="*/ 8013763 w 8019653"/>
              <a:gd name="connsiteY3" fmla="*/ 48510 h 471487"/>
              <a:gd name="connsiteX4" fmla="*/ 8019653 w 8019653"/>
              <a:gd name="connsiteY4" fmla="*/ 78579 h 471487"/>
              <a:gd name="connsiteX5" fmla="*/ 8019653 w 8019653"/>
              <a:gd name="connsiteY5" fmla="*/ 392909 h 471487"/>
              <a:gd name="connsiteX6" fmla="*/ 8013763 w 8019653"/>
              <a:gd name="connsiteY6" fmla="*/ 422976 h 471487"/>
              <a:gd name="connsiteX7" fmla="*/ 7996985 w 8019653"/>
              <a:gd name="connsiteY7" fmla="*/ 448471 h 471487"/>
              <a:gd name="connsiteX8" fmla="*/ 7942257 w 8019653"/>
              <a:gd name="connsiteY8" fmla="*/ 471487 h 471487"/>
              <a:gd name="connsiteX9" fmla="*/ 7711 w 8019653"/>
              <a:gd name="connsiteY9" fmla="*/ 471487 h 471487"/>
              <a:gd name="connsiteX10" fmla="*/ 4674 w 8019653"/>
              <a:gd name="connsiteY10" fmla="*/ 469110 h 471487"/>
              <a:gd name="connsiteX11" fmla="*/ 0 w 8019653"/>
              <a:gd name="connsiteY11" fmla="*/ 78583 h 471487"/>
              <a:gd name="connsiteX12" fmla="*/ 22669 w 8019653"/>
              <a:gd name="connsiteY12" fmla="*/ 23016 h 471487"/>
              <a:gd name="connsiteX13" fmla="*/ 77397 w 8019653"/>
              <a:gd name="connsiteY13" fmla="*/ 0 h 471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019653" h="471487">
                <a:moveTo>
                  <a:pt x="77397" y="0"/>
                </a:moveTo>
                <a:lnTo>
                  <a:pt x="7942257" y="0"/>
                </a:lnTo>
                <a:cubicBezTo>
                  <a:pt x="7962784" y="0"/>
                  <a:pt x="7982470" y="8279"/>
                  <a:pt x="7996985" y="23016"/>
                </a:cubicBezTo>
                <a:cubicBezTo>
                  <a:pt x="8004243" y="30385"/>
                  <a:pt x="8009910" y="39066"/>
                  <a:pt x="8013763" y="48510"/>
                </a:cubicBezTo>
                <a:lnTo>
                  <a:pt x="8019653" y="78579"/>
                </a:lnTo>
                <a:lnTo>
                  <a:pt x="8019653" y="392909"/>
                </a:lnTo>
                <a:lnTo>
                  <a:pt x="8013763" y="422976"/>
                </a:lnTo>
                <a:cubicBezTo>
                  <a:pt x="8009910" y="432421"/>
                  <a:pt x="8004243" y="441102"/>
                  <a:pt x="7996985" y="448471"/>
                </a:cubicBezTo>
                <a:cubicBezTo>
                  <a:pt x="7982470" y="463208"/>
                  <a:pt x="7962784" y="471487"/>
                  <a:pt x="7942257" y="471487"/>
                </a:cubicBezTo>
                <a:lnTo>
                  <a:pt x="7711" y="471487"/>
                </a:lnTo>
                <a:lnTo>
                  <a:pt x="4674" y="469110"/>
                </a:lnTo>
                <a:lnTo>
                  <a:pt x="0" y="78583"/>
                </a:lnTo>
                <a:cubicBezTo>
                  <a:pt x="6130" y="49925"/>
                  <a:pt x="8155" y="37754"/>
                  <a:pt x="22669" y="23016"/>
                </a:cubicBezTo>
                <a:cubicBezTo>
                  <a:pt x="37183" y="8279"/>
                  <a:pt x="56870" y="0"/>
                  <a:pt x="77397" y="0"/>
                </a:cubicBezTo>
                <a:close/>
              </a:path>
            </a:pathLst>
          </a:custGeom>
          <a:solidFill>
            <a:schemeClr val="accent6"/>
          </a:solidFill>
        </p:spPr>
        <p:txBody>
          <a:bodyPr wrap="square" lIns="179958" anchor="ctr" anchorCtr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5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noProof="1" smtClean="0"/>
              <a:t>Conclusion text</a:t>
            </a:r>
            <a:endParaRPr lang="en-US" noProof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71550" y="248400"/>
            <a:ext cx="7578000" cy="338554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1" smtClean="0"/>
              <a:t>Insert title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04851" y="1127125"/>
            <a:ext cx="7834674" cy="2412000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1" smtClean="0"/>
              <a:t>Insert text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3189" y="4827591"/>
            <a:ext cx="4037111" cy="138499"/>
          </a:xfrm>
          <a:prstGeom prst="rect">
            <a:avLst/>
          </a:prstGeom>
        </p:spPr>
        <p:txBody>
          <a:bodyPr/>
          <a:lstStyle/>
          <a:p>
            <a:endParaRPr lang="en-US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9DBEB70-9CFF-41F1-ABC9-7EC0584F3F8E}" type="slidenum">
              <a:rPr lang="en-US" noProof="1" smtClean="0">
                <a:solidFill>
                  <a:prstClr val="black"/>
                </a:solidFill>
              </a:rPr>
              <a:pPr/>
              <a:t>‹N›</a:t>
            </a:fld>
            <a:endParaRPr lang="en-US" noProof="1">
              <a:solidFill>
                <a:prstClr val="black"/>
              </a:solidFill>
            </a:endParaRP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4" hasCustomPrompt="1"/>
          </p:nvPr>
        </p:nvSpPr>
        <p:spPr>
          <a:xfrm>
            <a:off x="-572445" y="121343"/>
            <a:ext cx="1237062" cy="914400"/>
          </a:xfrm>
        </p:spPr>
        <p:txBody>
          <a:bodyPr/>
          <a:lstStyle>
            <a:lvl1pPr algn="r">
              <a:defRPr sz="6000">
                <a:solidFill>
                  <a:srgbClr val="CFD1D2"/>
                </a:solidFill>
              </a:defRPr>
            </a:lvl1pPr>
          </a:lstStyle>
          <a:p>
            <a:pPr lvl="0"/>
            <a:r>
              <a:rPr lang="en-US" noProof="1" smtClean="0"/>
              <a:t>N</a:t>
            </a:r>
            <a:endParaRPr lang="en-US" noProof="1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5" hasCustomPrompt="1"/>
          </p:nvPr>
        </p:nvSpPr>
        <p:spPr>
          <a:xfrm>
            <a:off x="971550" y="636052"/>
            <a:ext cx="7578725" cy="276999"/>
          </a:xfrm>
        </p:spPr>
        <p:txBody>
          <a:bodyPr>
            <a:spAutoFit/>
          </a:bodyPr>
          <a:lstStyle>
            <a:lvl1pPr>
              <a:defRPr sz="18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1" smtClean="0"/>
              <a:t>Insert Subtitle</a:t>
            </a:r>
            <a:endParaRPr lang="en-US" noProof="1"/>
          </a:p>
        </p:txBody>
      </p:sp>
      <p:sp>
        <p:nvSpPr>
          <p:cNvPr id="14" name="Espace réservé du graphique SmartArt 6"/>
          <p:cNvSpPr>
            <a:spLocks noGrp="1"/>
          </p:cNvSpPr>
          <p:nvPr>
            <p:ph type="dgm" sz="quarter" idx="17"/>
          </p:nvPr>
        </p:nvSpPr>
        <p:spPr>
          <a:xfrm>
            <a:off x="714583" y="312232"/>
            <a:ext cx="126000" cy="547200"/>
          </a:xfrm>
          <a:solidFill>
            <a:schemeClr val="tx2"/>
          </a:solidFill>
        </p:spPr>
        <p:txBody>
          <a:bodyPr/>
          <a:lstStyle>
            <a:lvl1pPr>
              <a:defRPr sz="100" b="0">
                <a:solidFill>
                  <a:schemeClr val="tx2"/>
                </a:solidFill>
              </a:defRPr>
            </a:lvl1pPr>
          </a:lstStyle>
          <a:p>
            <a:r>
              <a:rPr lang="fr-FR" noProof="1" smtClean="0"/>
              <a:t>Cliquez sur l'icône pour ajouter un graphique SmartArt</a:t>
            </a:r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32395995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540" userDrawn="1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u texte 14"/>
          <p:cNvSpPr>
            <a:spLocks noGrp="1"/>
          </p:cNvSpPr>
          <p:nvPr>
            <p:ph type="body" sz="quarter" idx="16" hasCustomPrompt="1"/>
          </p:nvPr>
        </p:nvSpPr>
        <p:spPr>
          <a:xfrm>
            <a:off x="704852" y="4224339"/>
            <a:ext cx="8019653" cy="471487"/>
          </a:xfrm>
          <a:custGeom>
            <a:avLst/>
            <a:gdLst>
              <a:gd name="connsiteX0" fmla="*/ 77397 w 8019653"/>
              <a:gd name="connsiteY0" fmla="*/ 0 h 471487"/>
              <a:gd name="connsiteX1" fmla="*/ 7942257 w 8019653"/>
              <a:gd name="connsiteY1" fmla="*/ 0 h 471487"/>
              <a:gd name="connsiteX2" fmla="*/ 7996985 w 8019653"/>
              <a:gd name="connsiteY2" fmla="*/ 23016 h 471487"/>
              <a:gd name="connsiteX3" fmla="*/ 8013763 w 8019653"/>
              <a:gd name="connsiteY3" fmla="*/ 48510 h 471487"/>
              <a:gd name="connsiteX4" fmla="*/ 8019653 w 8019653"/>
              <a:gd name="connsiteY4" fmla="*/ 78579 h 471487"/>
              <a:gd name="connsiteX5" fmla="*/ 8019653 w 8019653"/>
              <a:gd name="connsiteY5" fmla="*/ 392909 h 471487"/>
              <a:gd name="connsiteX6" fmla="*/ 8013763 w 8019653"/>
              <a:gd name="connsiteY6" fmla="*/ 422976 h 471487"/>
              <a:gd name="connsiteX7" fmla="*/ 7996985 w 8019653"/>
              <a:gd name="connsiteY7" fmla="*/ 448471 h 471487"/>
              <a:gd name="connsiteX8" fmla="*/ 7942257 w 8019653"/>
              <a:gd name="connsiteY8" fmla="*/ 471487 h 471487"/>
              <a:gd name="connsiteX9" fmla="*/ 7711 w 8019653"/>
              <a:gd name="connsiteY9" fmla="*/ 471487 h 471487"/>
              <a:gd name="connsiteX10" fmla="*/ 4674 w 8019653"/>
              <a:gd name="connsiteY10" fmla="*/ 469110 h 471487"/>
              <a:gd name="connsiteX11" fmla="*/ 0 w 8019653"/>
              <a:gd name="connsiteY11" fmla="*/ 78583 h 471487"/>
              <a:gd name="connsiteX12" fmla="*/ 22669 w 8019653"/>
              <a:gd name="connsiteY12" fmla="*/ 23016 h 471487"/>
              <a:gd name="connsiteX13" fmla="*/ 77397 w 8019653"/>
              <a:gd name="connsiteY13" fmla="*/ 0 h 471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019653" h="471487">
                <a:moveTo>
                  <a:pt x="77397" y="0"/>
                </a:moveTo>
                <a:lnTo>
                  <a:pt x="7942257" y="0"/>
                </a:lnTo>
                <a:cubicBezTo>
                  <a:pt x="7962784" y="0"/>
                  <a:pt x="7982470" y="8279"/>
                  <a:pt x="7996985" y="23016"/>
                </a:cubicBezTo>
                <a:cubicBezTo>
                  <a:pt x="8004243" y="30385"/>
                  <a:pt x="8009910" y="39066"/>
                  <a:pt x="8013763" y="48510"/>
                </a:cubicBezTo>
                <a:lnTo>
                  <a:pt x="8019653" y="78579"/>
                </a:lnTo>
                <a:lnTo>
                  <a:pt x="8019653" y="392909"/>
                </a:lnTo>
                <a:lnTo>
                  <a:pt x="8013763" y="422976"/>
                </a:lnTo>
                <a:cubicBezTo>
                  <a:pt x="8009910" y="432421"/>
                  <a:pt x="8004243" y="441102"/>
                  <a:pt x="7996985" y="448471"/>
                </a:cubicBezTo>
                <a:cubicBezTo>
                  <a:pt x="7982470" y="463208"/>
                  <a:pt x="7962784" y="471487"/>
                  <a:pt x="7942257" y="471487"/>
                </a:cubicBezTo>
                <a:lnTo>
                  <a:pt x="7711" y="471487"/>
                </a:lnTo>
                <a:lnTo>
                  <a:pt x="4674" y="469110"/>
                </a:lnTo>
                <a:lnTo>
                  <a:pt x="0" y="78583"/>
                </a:lnTo>
                <a:cubicBezTo>
                  <a:pt x="6130" y="49925"/>
                  <a:pt x="8155" y="37754"/>
                  <a:pt x="22669" y="23016"/>
                </a:cubicBezTo>
                <a:cubicBezTo>
                  <a:pt x="37183" y="8279"/>
                  <a:pt x="56870" y="0"/>
                  <a:pt x="77397" y="0"/>
                </a:cubicBezTo>
                <a:close/>
              </a:path>
            </a:pathLst>
          </a:custGeom>
          <a:solidFill>
            <a:schemeClr val="accent6"/>
          </a:solidFill>
        </p:spPr>
        <p:txBody>
          <a:bodyPr wrap="square" lIns="179958" anchor="ctr" anchorCtr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5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noProof="1" smtClean="0"/>
              <a:t>Conclusion text</a:t>
            </a:r>
            <a:endParaRPr lang="en-US" noProof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71550" y="248400"/>
            <a:ext cx="7578000" cy="338554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1" smtClean="0"/>
              <a:t>Insert title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04851" y="1127125"/>
            <a:ext cx="7834674" cy="2412000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1" smtClean="0"/>
              <a:t>Insert text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3189" y="4827591"/>
            <a:ext cx="4037111" cy="138499"/>
          </a:xfrm>
          <a:prstGeom prst="rect">
            <a:avLst/>
          </a:prstGeom>
        </p:spPr>
        <p:txBody>
          <a:bodyPr/>
          <a:lstStyle/>
          <a:p>
            <a:endParaRPr lang="en-US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9DBEB70-9CFF-41F1-ABC9-7EC0584F3F8E}" type="slidenum">
              <a:rPr lang="en-US" noProof="1" smtClean="0">
                <a:solidFill>
                  <a:prstClr val="black"/>
                </a:solidFill>
              </a:rPr>
              <a:pPr/>
              <a:t>‹N›</a:t>
            </a:fld>
            <a:endParaRPr lang="en-US" noProof="1">
              <a:solidFill>
                <a:prstClr val="black"/>
              </a:solidFill>
            </a:endParaRP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4" hasCustomPrompt="1"/>
          </p:nvPr>
        </p:nvSpPr>
        <p:spPr>
          <a:xfrm>
            <a:off x="-572445" y="121343"/>
            <a:ext cx="1237062" cy="914400"/>
          </a:xfrm>
        </p:spPr>
        <p:txBody>
          <a:bodyPr/>
          <a:lstStyle>
            <a:lvl1pPr algn="r">
              <a:defRPr sz="6000">
                <a:solidFill>
                  <a:srgbClr val="CFD1D2"/>
                </a:solidFill>
              </a:defRPr>
            </a:lvl1pPr>
          </a:lstStyle>
          <a:p>
            <a:pPr lvl="0"/>
            <a:r>
              <a:rPr lang="en-US" noProof="1" smtClean="0"/>
              <a:t>N</a:t>
            </a:r>
            <a:endParaRPr lang="en-US" noProof="1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5" hasCustomPrompt="1"/>
          </p:nvPr>
        </p:nvSpPr>
        <p:spPr>
          <a:xfrm>
            <a:off x="971550" y="636052"/>
            <a:ext cx="7578725" cy="276999"/>
          </a:xfrm>
        </p:spPr>
        <p:txBody>
          <a:bodyPr>
            <a:spAutoFit/>
          </a:bodyPr>
          <a:lstStyle>
            <a:lvl1pPr>
              <a:defRPr sz="18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1" smtClean="0"/>
              <a:t>Insert Subtitle</a:t>
            </a:r>
            <a:endParaRPr lang="en-US" noProof="1"/>
          </a:p>
        </p:txBody>
      </p:sp>
      <p:sp>
        <p:nvSpPr>
          <p:cNvPr id="14" name="Espace réservé du graphique SmartArt 6"/>
          <p:cNvSpPr>
            <a:spLocks noGrp="1"/>
          </p:cNvSpPr>
          <p:nvPr>
            <p:ph type="dgm" sz="quarter" idx="17"/>
          </p:nvPr>
        </p:nvSpPr>
        <p:spPr>
          <a:xfrm>
            <a:off x="714583" y="312232"/>
            <a:ext cx="126000" cy="547200"/>
          </a:xfrm>
          <a:solidFill>
            <a:schemeClr val="tx2"/>
          </a:solidFill>
        </p:spPr>
        <p:txBody>
          <a:bodyPr/>
          <a:lstStyle>
            <a:lvl1pPr>
              <a:defRPr sz="100" b="0">
                <a:solidFill>
                  <a:schemeClr val="tx2"/>
                </a:solidFill>
              </a:defRPr>
            </a:lvl1pPr>
          </a:lstStyle>
          <a:p>
            <a:r>
              <a:rPr lang="fr-FR" noProof="1" smtClean="0"/>
              <a:t>Cliquez sur l'icône pour ajouter un graphique SmartArt</a:t>
            </a:r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286069538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540" userDrawn="1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u texte 14"/>
          <p:cNvSpPr>
            <a:spLocks noGrp="1"/>
          </p:cNvSpPr>
          <p:nvPr>
            <p:ph type="body" sz="quarter" idx="16" hasCustomPrompt="1"/>
          </p:nvPr>
        </p:nvSpPr>
        <p:spPr>
          <a:xfrm>
            <a:off x="704852" y="4224339"/>
            <a:ext cx="8019653" cy="471487"/>
          </a:xfrm>
          <a:custGeom>
            <a:avLst/>
            <a:gdLst>
              <a:gd name="connsiteX0" fmla="*/ 77397 w 8019653"/>
              <a:gd name="connsiteY0" fmla="*/ 0 h 471487"/>
              <a:gd name="connsiteX1" fmla="*/ 7942257 w 8019653"/>
              <a:gd name="connsiteY1" fmla="*/ 0 h 471487"/>
              <a:gd name="connsiteX2" fmla="*/ 7996985 w 8019653"/>
              <a:gd name="connsiteY2" fmla="*/ 23016 h 471487"/>
              <a:gd name="connsiteX3" fmla="*/ 8013763 w 8019653"/>
              <a:gd name="connsiteY3" fmla="*/ 48510 h 471487"/>
              <a:gd name="connsiteX4" fmla="*/ 8019653 w 8019653"/>
              <a:gd name="connsiteY4" fmla="*/ 78579 h 471487"/>
              <a:gd name="connsiteX5" fmla="*/ 8019653 w 8019653"/>
              <a:gd name="connsiteY5" fmla="*/ 392909 h 471487"/>
              <a:gd name="connsiteX6" fmla="*/ 8013763 w 8019653"/>
              <a:gd name="connsiteY6" fmla="*/ 422976 h 471487"/>
              <a:gd name="connsiteX7" fmla="*/ 7996985 w 8019653"/>
              <a:gd name="connsiteY7" fmla="*/ 448471 h 471487"/>
              <a:gd name="connsiteX8" fmla="*/ 7942257 w 8019653"/>
              <a:gd name="connsiteY8" fmla="*/ 471487 h 471487"/>
              <a:gd name="connsiteX9" fmla="*/ 7711 w 8019653"/>
              <a:gd name="connsiteY9" fmla="*/ 471487 h 471487"/>
              <a:gd name="connsiteX10" fmla="*/ 4674 w 8019653"/>
              <a:gd name="connsiteY10" fmla="*/ 469110 h 471487"/>
              <a:gd name="connsiteX11" fmla="*/ 0 w 8019653"/>
              <a:gd name="connsiteY11" fmla="*/ 78583 h 471487"/>
              <a:gd name="connsiteX12" fmla="*/ 22669 w 8019653"/>
              <a:gd name="connsiteY12" fmla="*/ 23016 h 471487"/>
              <a:gd name="connsiteX13" fmla="*/ 77397 w 8019653"/>
              <a:gd name="connsiteY13" fmla="*/ 0 h 471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019653" h="471487">
                <a:moveTo>
                  <a:pt x="77397" y="0"/>
                </a:moveTo>
                <a:lnTo>
                  <a:pt x="7942257" y="0"/>
                </a:lnTo>
                <a:cubicBezTo>
                  <a:pt x="7962784" y="0"/>
                  <a:pt x="7982470" y="8279"/>
                  <a:pt x="7996985" y="23016"/>
                </a:cubicBezTo>
                <a:cubicBezTo>
                  <a:pt x="8004243" y="30385"/>
                  <a:pt x="8009910" y="39066"/>
                  <a:pt x="8013763" y="48510"/>
                </a:cubicBezTo>
                <a:lnTo>
                  <a:pt x="8019653" y="78579"/>
                </a:lnTo>
                <a:lnTo>
                  <a:pt x="8019653" y="392909"/>
                </a:lnTo>
                <a:lnTo>
                  <a:pt x="8013763" y="422976"/>
                </a:lnTo>
                <a:cubicBezTo>
                  <a:pt x="8009910" y="432421"/>
                  <a:pt x="8004243" y="441102"/>
                  <a:pt x="7996985" y="448471"/>
                </a:cubicBezTo>
                <a:cubicBezTo>
                  <a:pt x="7982470" y="463208"/>
                  <a:pt x="7962784" y="471487"/>
                  <a:pt x="7942257" y="471487"/>
                </a:cubicBezTo>
                <a:lnTo>
                  <a:pt x="7711" y="471487"/>
                </a:lnTo>
                <a:lnTo>
                  <a:pt x="4674" y="469110"/>
                </a:lnTo>
                <a:lnTo>
                  <a:pt x="0" y="78583"/>
                </a:lnTo>
                <a:cubicBezTo>
                  <a:pt x="6130" y="49925"/>
                  <a:pt x="8155" y="37754"/>
                  <a:pt x="22669" y="23016"/>
                </a:cubicBezTo>
                <a:cubicBezTo>
                  <a:pt x="37183" y="8279"/>
                  <a:pt x="56870" y="0"/>
                  <a:pt x="77397" y="0"/>
                </a:cubicBezTo>
                <a:close/>
              </a:path>
            </a:pathLst>
          </a:custGeom>
          <a:solidFill>
            <a:schemeClr val="accent6"/>
          </a:solidFill>
        </p:spPr>
        <p:txBody>
          <a:bodyPr wrap="square" lIns="179958" anchor="ctr" anchorCtr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5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noProof="1" smtClean="0"/>
              <a:t>Conclusion text</a:t>
            </a:r>
            <a:endParaRPr lang="en-US" noProof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71550" y="248400"/>
            <a:ext cx="7578000" cy="338554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1" smtClean="0"/>
              <a:t>Insert title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04851" y="1127125"/>
            <a:ext cx="7834674" cy="2412000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1" smtClean="0"/>
              <a:t>Insert text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3189" y="4827591"/>
            <a:ext cx="4037111" cy="138499"/>
          </a:xfrm>
          <a:prstGeom prst="rect">
            <a:avLst/>
          </a:prstGeom>
        </p:spPr>
        <p:txBody>
          <a:bodyPr/>
          <a:lstStyle/>
          <a:p>
            <a:endParaRPr lang="en-US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9DBEB70-9CFF-41F1-ABC9-7EC0584F3F8E}" type="slidenum">
              <a:rPr lang="en-US" noProof="1" smtClean="0">
                <a:solidFill>
                  <a:prstClr val="black"/>
                </a:solidFill>
              </a:rPr>
              <a:pPr/>
              <a:t>‹N›</a:t>
            </a:fld>
            <a:endParaRPr lang="en-US" noProof="1">
              <a:solidFill>
                <a:prstClr val="black"/>
              </a:solidFill>
            </a:endParaRP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4" hasCustomPrompt="1"/>
          </p:nvPr>
        </p:nvSpPr>
        <p:spPr>
          <a:xfrm>
            <a:off x="-572445" y="121343"/>
            <a:ext cx="1237062" cy="914400"/>
          </a:xfrm>
        </p:spPr>
        <p:txBody>
          <a:bodyPr/>
          <a:lstStyle>
            <a:lvl1pPr algn="r">
              <a:defRPr sz="6000">
                <a:solidFill>
                  <a:srgbClr val="CFD1D2"/>
                </a:solidFill>
              </a:defRPr>
            </a:lvl1pPr>
          </a:lstStyle>
          <a:p>
            <a:pPr lvl="0"/>
            <a:r>
              <a:rPr lang="en-US" noProof="1" smtClean="0"/>
              <a:t>N</a:t>
            </a:r>
            <a:endParaRPr lang="en-US" noProof="1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5" hasCustomPrompt="1"/>
          </p:nvPr>
        </p:nvSpPr>
        <p:spPr>
          <a:xfrm>
            <a:off x="971550" y="636052"/>
            <a:ext cx="7578725" cy="276999"/>
          </a:xfrm>
        </p:spPr>
        <p:txBody>
          <a:bodyPr>
            <a:spAutoFit/>
          </a:bodyPr>
          <a:lstStyle>
            <a:lvl1pPr>
              <a:defRPr sz="18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1" smtClean="0"/>
              <a:t>Insert Subtitle</a:t>
            </a:r>
            <a:endParaRPr lang="en-US" noProof="1"/>
          </a:p>
        </p:txBody>
      </p:sp>
      <p:sp>
        <p:nvSpPr>
          <p:cNvPr id="14" name="Espace réservé du graphique SmartArt 6"/>
          <p:cNvSpPr>
            <a:spLocks noGrp="1"/>
          </p:cNvSpPr>
          <p:nvPr>
            <p:ph type="dgm" sz="quarter" idx="17"/>
          </p:nvPr>
        </p:nvSpPr>
        <p:spPr>
          <a:xfrm>
            <a:off x="714583" y="312232"/>
            <a:ext cx="126000" cy="547200"/>
          </a:xfrm>
          <a:solidFill>
            <a:schemeClr val="tx2"/>
          </a:solidFill>
        </p:spPr>
        <p:txBody>
          <a:bodyPr/>
          <a:lstStyle>
            <a:lvl1pPr>
              <a:defRPr sz="100" b="0">
                <a:solidFill>
                  <a:schemeClr val="tx2"/>
                </a:solidFill>
              </a:defRPr>
            </a:lvl1pPr>
          </a:lstStyle>
          <a:p>
            <a:r>
              <a:rPr lang="fr-FR" noProof="1" smtClean="0"/>
              <a:t>Cliquez sur l'icône pour ajouter un graphique SmartArt</a:t>
            </a:r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402161199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540" userDrawn="1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noProof="1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22250336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ummary #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2069" y="1178719"/>
            <a:ext cx="2463981" cy="553998"/>
          </a:xfrm>
        </p:spPr>
        <p:txBody>
          <a:bodyPr/>
          <a:lstStyle>
            <a:lvl1pPr algn="r">
              <a:defRPr sz="3600" cap="none" baseline="0">
                <a:solidFill>
                  <a:schemeClr val="bg1"/>
                </a:solidFill>
              </a:defRPr>
            </a:lvl1pPr>
          </a:lstStyle>
          <a:p>
            <a:r>
              <a:rPr lang="en-US" noProof="1" smtClean="0"/>
              <a:t>Insert text</a:t>
            </a:r>
            <a:endParaRPr lang="en-US" noProof="1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0" hasCustomPrompt="1"/>
          </p:nvPr>
        </p:nvSpPr>
        <p:spPr>
          <a:xfrm>
            <a:off x="4505325" y="1383568"/>
            <a:ext cx="3510000" cy="3159125"/>
          </a:xfrm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1500"/>
              </a:spcBef>
              <a:buClr>
                <a:srgbClr val="00859C"/>
              </a:buClr>
              <a:buSzPct val="110000"/>
              <a:buFont typeface="+mj-lt"/>
              <a:buAutoNum type="arabicPeriod"/>
              <a:defRPr sz="1800" b="0">
                <a:solidFill>
                  <a:srgbClr val="646567"/>
                </a:solidFill>
              </a:defRPr>
            </a:lvl1pPr>
            <a:lvl2pPr marL="0" indent="0">
              <a:lnSpc>
                <a:spcPct val="90000"/>
              </a:lnSpc>
              <a:spcBef>
                <a:spcPts val="1500"/>
              </a:spcBef>
              <a:buClr>
                <a:schemeClr val="accent2"/>
              </a:buClr>
              <a:buFont typeface="+mj-lt"/>
              <a:buNone/>
              <a:defRPr sz="1800" b="0">
                <a:solidFill>
                  <a:schemeClr val="bg1"/>
                </a:solidFill>
              </a:defRPr>
            </a:lvl2pPr>
            <a:lvl3pPr marL="0" indent="0">
              <a:lnSpc>
                <a:spcPct val="90000"/>
              </a:lnSpc>
              <a:spcBef>
                <a:spcPts val="1500"/>
              </a:spcBef>
              <a:buClr>
                <a:schemeClr val="accent2"/>
              </a:buClr>
              <a:buFont typeface="+mj-lt"/>
              <a:buNone/>
              <a:defRPr sz="1800" b="0">
                <a:solidFill>
                  <a:schemeClr val="bg1"/>
                </a:solidFill>
              </a:defRPr>
            </a:lvl3pPr>
            <a:lvl4pPr marL="0" indent="0">
              <a:lnSpc>
                <a:spcPct val="90000"/>
              </a:lnSpc>
              <a:spcBef>
                <a:spcPts val="1500"/>
              </a:spcBef>
              <a:buClr>
                <a:schemeClr val="accent2"/>
              </a:buClr>
              <a:buFont typeface="+mj-lt"/>
              <a:buNone/>
              <a:defRPr sz="1800" b="0">
                <a:solidFill>
                  <a:schemeClr val="bg1"/>
                </a:solidFill>
              </a:defRPr>
            </a:lvl4pPr>
            <a:lvl5pPr marL="0" indent="0">
              <a:lnSpc>
                <a:spcPct val="90000"/>
              </a:lnSpc>
              <a:spcBef>
                <a:spcPts val="1500"/>
              </a:spcBef>
              <a:buClr>
                <a:schemeClr val="accent2"/>
              </a:buClr>
              <a:buFont typeface="+mj-lt"/>
              <a:buNone/>
              <a:defRPr sz="18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1" smtClean="0"/>
              <a:t>Chapter title</a:t>
            </a:r>
            <a:endParaRPr lang="en-US" noProof="1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1">
              <a:solidFill>
                <a:prstClr val="white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4187" y="4916044"/>
            <a:ext cx="541699" cy="1384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r">
              <a:defRPr sz="900">
                <a:solidFill>
                  <a:srgbClr val="646567"/>
                </a:solidFill>
              </a:defRPr>
            </a:lvl1pPr>
          </a:lstStyle>
          <a:p>
            <a:fld id="{C9DBEB70-9CFF-41F1-ABC9-7EC0584F3F8E}" type="slidenum">
              <a:rPr lang="en-US" noProof="1" smtClean="0"/>
              <a:pPr/>
              <a:t>‹N›</a:t>
            </a:fld>
            <a:endParaRPr lang="en-US" noProof="1"/>
          </a:p>
        </p:txBody>
      </p:sp>
      <p:pic>
        <p:nvPicPr>
          <p:cNvPr id="1026" name="Picture 2" descr="M:\5 - RP &amp; MEDIAS SOCIAUX\01-RP Groupe\1 - Opérations presse corporate\2015 06 02-Baromètre\07. Identité\BAROMETER_2015_ENG_DEF\ENG\CARTOUCHE_QUADRI_ENG\CARTOUCHE_QUADRI_VERSION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0454" y="4813997"/>
            <a:ext cx="951709" cy="27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2649296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  <p:extLst mod="1">
    <p:ext uri="{DCECCB84-F9BA-43D5-87BE-67443E8EF086}">
      <p15:sldGuideLst xmlns=""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with Numbe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72000" y="417600"/>
            <a:ext cx="7709762" cy="338554"/>
          </a:xfrm>
        </p:spPr>
        <p:txBody>
          <a:bodyPr anchor="ctr" anchorCtr="0"/>
          <a:lstStyle>
            <a:lvl1pPr>
              <a:defRPr/>
            </a:lvl1pPr>
          </a:lstStyle>
          <a:p>
            <a:r>
              <a:rPr lang="en-US" noProof="1" smtClean="0"/>
              <a:t>Insert title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04850" y="1127125"/>
            <a:ext cx="7834674" cy="2412000"/>
          </a:xfrm>
        </p:spPr>
        <p:txBody>
          <a:bodyPr/>
          <a:lstStyle>
            <a:lvl1pPr>
              <a:defRPr>
                <a:solidFill>
                  <a:srgbClr val="646567"/>
                </a:solidFill>
              </a:defRPr>
            </a:lvl1pPr>
            <a:lvl2pPr marL="342900" indent="-342900">
              <a:buClr>
                <a:srgbClr val="00859C"/>
              </a:buClr>
              <a:buFont typeface="+mj-lt"/>
              <a:buAutoNum type="arabicPeriod"/>
              <a:defRPr>
                <a:solidFill>
                  <a:srgbClr val="646567"/>
                </a:solidFill>
              </a:defRPr>
            </a:lvl2pPr>
            <a:lvl3pPr marL="626400" indent="-228600">
              <a:buFont typeface="+mj-lt"/>
              <a:buAutoNum type="alphaUcPeriod"/>
              <a:defRPr>
                <a:solidFill>
                  <a:srgbClr val="646567"/>
                </a:solidFill>
              </a:defRPr>
            </a:lvl3pPr>
            <a:lvl4pPr marL="900000" indent="-285750">
              <a:buClr>
                <a:srgbClr val="00859C"/>
              </a:buClr>
              <a:buFont typeface="+mj-lt"/>
              <a:buAutoNum type="romanLcPeriod"/>
              <a:defRPr>
                <a:solidFill>
                  <a:srgbClr val="646567"/>
                </a:solidFill>
              </a:defRPr>
            </a:lvl4pPr>
            <a:lvl5pPr marL="617538" indent="0">
              <a:defRPr>
                <a:solidFill>
                  <a:srgbClr val="646567"/>
                </a:solidFill>
              </a:defRPr>
            </a:lvl5pPr>
          </a:lstStyle>
          <a:p>
            <a:pPr lvl="0"/>
            <a:r>
              <a:rPr lang="en-US" noProof="1" smtClean="0"/>
              <a:t>Insert text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11" name="Espace réservé du texte 9"/>
          <p:cNvSpPr>
            <a:spLocks noGrp="1"/>
          </p:cNvSpPr>
          <p:nvPr>
            <p:ph type="body" sz="quarter" idx="14" hasCustomPrompt="1"/>
          </p:nvPr>
        </p:nvSpPr>
        <p:spPr>
          <a:xfrm>
            <a:off x="-572445" y="121343"/>
            <a:ext cx="1237062" cy="914400"/>
          </a:xfrm>
        </p:spPr>
        <p:txBody>
          <a:bodyPr/>
          <a:lstStyle>
            <a:lvl1pPr algn="r">
              <a:defRPr sz="6000">
                <a:solidFill>
                  <a:srgbClr val="CFD1D2"/>
                </a:solidFill>
              </a:defRPr>
            </a:lvl1pPr>
          </a:lstStyle>
          <a:p>
            <a:pPr lvl="0"/>
            <a:r>
              <a:rPr lang="en-US" noProof="1" smtClean="0"/>
              <a:t>N</a:t>
            </a:r>
            <a:endParaRPr lang="en-US" noProof="1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440912" y="4830687"/>
            <a:ext cx="687962" cy="1384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r">
              <a:defRPr sz="900">
                <a:solidFill>
                  <a:srgbClr val="646567"/>
                </a:solidFill>
              </a:defRPr>
            </a:lvl1pPr>
          </a:lstStyle>
          <a:p>
            <a:endParaRPr lang="en-US" noProof="1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4149" y="4903837"/>
            <a:ext cx="541699" cy="1384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r">
              <a:defRPr sz="900">
                <a:solidFill>
                  <a:srgbClr val="646567"/>
                </a:solidFill>
              </a:defRPr>
            </a:lvl1pPr>
          </a:lstStyle>
          <a:p>
            <a:fld id="{C9DBEB70-9CFF-41F1-ABC9-7EC0584F3F8E}" type="slidenum">
              <a:rPr lang="en-US" noProof="1" smtClean="0"/>
              <a:pPr/>
              <a:t>‹N›</a:t>
            </a:fld>
            <a:endParaRPr lang="en-US" noProof="1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5488" y="4830687"/>
            <a:ext cx="5295065" cy="15616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900">
                <a:solidFill>
                  <a:srgbClr val="646567"/>
                </a:solidFill>
              </a:defRPr>
            </a:lvl1pPr>
          </a:lstStyle>
          <a:p>
            <a:endParaRPr lang="en-US" noProof="1"/>
          </a:p>
        </p:txBody>
      </p:sp>
      <p:pic>
        <p:nvPicPr>
          <p:cNvPr id="8" name="Picture 2" descr="M:\5 - RP &amp; MEDIAS SOCIAUX\01-RP Groupe\1 - Opérations presse corporate\2015 06 02-Baromètre\07. Identité\BAROMETER_2015_ENG_DEF\ENG\CARTOUCHE_QUADRI_ENG\CARTOUCHE_QUADRI_VERSION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4617" y="4787659"/>
            <a:ext cx="951709" cy="27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383063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/>
          <p:cNvSpPr>
            <a:spLocks noGrp="1"/>
          </p:cNvSpPr>
          <p:nvPr>
            <p:ph type="body" sz="quarter" idx="10" hasCustomPrompt="1"/>
          </p:nvPr>
        </p:nvSpPr>
        <p:spPr>
          <a:xfrm>
            <a:off x="3829050" y="3423543"/>
            <a:ext cx="4721225" cy="634584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+mj-lt"/>
              <a:buNone/>
              <a:defRPr sz="2400" b="0">
                <a:solidFill>
                  <a:srgbClr val="00859C"/>
                </a:solidFill>
              </a:defRPr>
            </a:lvl1pPr>
            <a:lvl2pPr marL="0" indent="0">
              <a:lnSpc>
                <a:spcPct val="90000"/>
              </a:lnSpc>
              <a:spcBef>
                <a:spcPts val="1500"/>
              </a:spcBef>
              <a:buClr>
                <a:schemeClr val="accent2"/>
              </a:buClr>
              <a:buFont typeface="+mj-lt"/>
              <a:buNone/>
              <a:defRPr sz="1800" b="0">
                <a:solidFill>
                  <a:schemeClr val="bg1"/>
                </a:solidFill>
              </a:defRPr>
            </a:lvl2pPr>
            <a:lvl3pPr marL="0" indent="0">
              <a:lnSpc>
                <a:spcPct val="90000"/>
              </a:lnSpc>
              <a:spcBef>
                <a:spcPts val="1500"/>
              </a:spcBef>
              <a:buClr>
                <a:schemeClr val="accent2"/>
              </a:buClr>
              <a:buFont typeface="+mj-lt"/>
              <a:buNone/>
              <a:defRPr sz="1800" b="0">
                <a:solidFill>
                  <a:schemeClr val="bg1"/>
                </a:solidFill>
              </a:defRPr>
            </a:lvl3pPr>
            <a:lvl4pPr marL="0" indent="0">
              <a:lnSpc>
                <a:spcPct val="90000"/>
              </a:lnSpc>
              <a:spcBef>
                <a:spcPts val="1500"/>
              </a:spcBef>
              <a:buClr>
                <a:schemeClr val="accent2"/>
              </a:buClr>
              <a:buFont typeface="+mj-lt"/>
              <a:buNone/>
              <a:defRPr sz="1800" b="0">
                <a:solidFill>
                  <a:schemeClr val="bg1"/>
                </a:solidFill>
              </a:defRPr>
            </a:lvl4pPr>
            <a:lvl5pPr marL="0" indent="0">
              <a:lnSpc>
                <a:spcPct val="90000"/>
              </a:lnSpc>
              <a:spcBef>
                <a:spcPts val="1500"/>
              </a:spcBef>
              <a:buClr>
                <a:schemeClr val="accent2"/>
              </a:buClr>
              <a:buFont typeface="+mj-lt"/>
              <a:buNone/>
              <a:defRPr sz="18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1" smtClean="0"/>
              <a:t>Insert email contacts</a:t>
            </a:r>
            <a:endParaRPr lang="en-US" noProof="1"/>
          </a:p>
        </p:txBody>
      </p:sp>
      <p:cxnSp>
        <p:nvCxnSpPr>
          <p:cNvPr id="8" name="Connecteur droit 7"/>
          <p:cNvCxnSpPr/>
          <p:nvPr userDrawn="1"/>
        </p:nvCxnSpPr>
        <p:spPr>
          <a:xfrm>
            <a:off x="3508742" y="3422502"/>
            <a:ext cx="0" cy="648000"/>
          </a:xfrm>
          <a:prstGeom prst="line">
            <a:avLst/>
          </a:prstGeom>
          <a:ln w="12700">
            <a:solidFill>
              <a:srgbClr val="C1C1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1">
              <a:ln>
                <a:noFill/>
              </a:ln>
            </a:endParaRP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1" hasCustomPrompt="1"/>
          </p:nvPr>
        </p:nvSpPr>
        <p:spPr>
          <a:xfrm>
            <a:off x="449898" y="3371726"/>
            <a:ext cx="2689225" cy="692497"/>
          </a:xfrm>
        </p:spPr>
        <p:txBody>
          <a:bodyPr>
            <a:noAutofit/>
          </a:bodyPr>
          <a:lstStyle>
            <a:lvl1pPr algn="r">
              <a:defRPr sz="45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smtClean="0"/>
              <a:t>text</a:t>
            </a:r>
            <a:endParaRPr lang="fr-FR"/>
          </a:p>
        </p:txBody>
      </p:sp>
      <p:grpSp>
        <p:nvGrpSpPr>
          <p:cNvPr id="14" name="Groupe 13"/>
          <p:cNvGrpSpPr/>
          <p:nvPr userDrawn="1"/>
        </p:nvGrpSpPr>
        <p:grpSpPr>
          <a:xfrm>
            <a:off x="7956608" y="4577181"/>
            <a:ext cx="920130" cy="366057"/>
            <a:chOff x="3657917" y="2190750"/>
            <a:chExt cx="1920173" cy="763905"/>
          </a:xfrm>
        </p:grpSpPr>
        <p:pic>
          <p:nvPicPr>
            <p:cNvPr id="15" name="Image 14"/>
            <p:cNvPicPr/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37" t="10619" r="10925" b="11504"/>
            <a:stretch/>
          </p:blipFill>
          <p:spPr bwMode="auto">
            <a:xfrm>
              <a:off x="3657917" y="2192020"/>
              <a:ext cx="827405" cy="75946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6" name="Picture 15" descr="Logo fond transparent"/>
            <p:cNvPicPr/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93559" y="2250440"/>
              <a:ext cx="684531" cy="62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7" name="Connecteur droit 16"/>
            <p:cNvCxnSpPr>
              <a:cxnSpLocks/>
            </p:cNvCxnSpPr>
            <p:nvPr userDrawn="1"/>
          </p:nvCxnSpPr>
          <p:spPr bwMode="auto">
            <a:xfrm>
              <a:off x="4643436" y="2190750"/>
              <a:ext cx="0" cy="76390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CFD1D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47577717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u texte 14"/>
          <p:cNvSpPr>
            <a:spLocks noGrp="1"/>
          </p:cNvSpPr>
          <p:nvPr>
            <p:ph type="body" sz="quarter" idx="16" hasCustomPrompt="1"/>
          </p:nvPr>
        </p:nvSpPr>
        <p:spPr>
          <a:xfrm>
            <a:off x="704852" y="4224339"/>
            <a:ext cx="8019653" cy="471487"/>
          </a:xfrm>
          <a:custGeom>
            <a:avLst/>
            <a:gdLst>
              <a:gd name="connsiteX0" fmla="*/ 77397 w 8019653"/>
              <a:gd name="connsiteY0" fmla="*/ 0 h 471487"/>
              <a:gd name="connsiteX1" fmla="*/ 7942257 w 8019653"/>
              <a:gd name="connsiteY1" fmla="*/ 0 h 471487"/>
              <a:gd name="connsiteX2" fmla="*/ 7996985 w 8019653"/>
              <a:gd name="connsiteY2" fmla="*/ 23016 h 471487"/>
              <a:gd name="connsiteX3" fmla="*/ 8013763 w 8019653"/>
              <a:gd name="connsiteY3" fmla="*/ 48510 h 471487"/>
              <a:gd name="connsiteX4" fmla="*/ 8019653 w 8019653"/>
              <a:gd name="connsiteY4" fmla="*/ 78579 h 471487"/>
              <a:gd name="connsiteX5" fmla="*/ 8019653 w 8019653"/>
              <a:gd name="connsiteY5" fmla="*/ 392909 h 471487"/>
              <a:gd name="connsiteX6" fmla="*/ 8013763 w 8019653"/>
              <a:gd name="connsiteY6" fmla="*/ 422976 h 471487"/>
              <a:gd name="connsiteX7" fmla="*/ 7996985 w 8019653"/>
              <a:gd name="connsiteY7" fmla="*/ 448471 h 471487"/>
              <a:gd name="connsiteX8" fmla="*/ 7942257 w 8019653"/>
              <a:gd name="connsiteY8" fmla="*/ 471487 h 471487"/>
              <a:gd name="connsiteX9" fmla="*/ 7711 w 8019653"/>
              <a:gd name="connsiteY9" fmla="*/ 471487 h 471487"/>
              <a:gd name="connsiteX10" fmla="*/ 4674 w 8019653"/>
              <a:gd name="connsiteY10" fmla="*/ 469110 h 471487"/>
              <a:gd name="connsiteX11" fmla="*/ 0 w 8019653"/>
              <a:gd name="connsiteY11" fmla="*/ 78583 h 471487"/>
              <a:gd name="connsiteX12" fmla="*/ 22669 w 8019653"/>
              <a:gd name="connsiteY12" fmla="*/ 23016 h 471487"/>
              <a:gd name="connsiteX13" fmla="*/ 77397 w 8019653"/>
              <a:gd name="connsiteY13" fmla="*/ 0 h 471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019653" h="471487">
                <a:moveTo>
                  <a:pt x="77397" y="0"/>
                </a:moveTo>
                <a:lnTo>
                  <a:pt x="7942257" y="0"/>
                </a:lnTo>
                <a:cubicBezTo>
                  <a:pt x="7962784" y="0"/>
                  <a:pt x="7982470" y="8279"/>
                  <a:pt x="7996985" y="23016"/>
                </a:cubicBezTo>
                <a:cubicBezTo>
                  <a:pt x="8004243" y="30385"/>
                  <a:pt x="8009910" y="39066"/>
                  <a:pt x="8013763" y="48510"/>
                </a:cubicBezTo>
                <a:lnTo>
                  <a:pt x="8019653" y="78579"/>
                </a:lnTo>
                <a:lnTo>
                  <a:pt x="8019653" y="392909"/>
                </a:lnTo>
                <a:lnTo>
                  <a:pt x="8013763" y="422976"/>
                </a:lnTo>
                <a:cubicBezTo>
                  <a:pt x="8009910" y="432421"/>
                  <a:pt x="8004243" y="441102"/>
                  <a:pt x="7996985" y="448471"/>
                </a:cubicBezTo>
                <a:cubicBezTo>
                  <a:pt x="7982470" y="463208"/>
                  <a:pt x="7962784" y="471487"/>
                  <a:pt x="7942257" y="471487"/>
                </a:cubicBezTo>
                <a:lnTo>
                  <a:pt x="7711" y="471487"/>
                </a:lnTo>
                <a:lnTo>
                  <a:pt x="4674" y="469110"/>
                </a:lnTo>
                <a:lnTo>
                  <a:pt x="0" y="78583"/>
                </a:lnTo>
                <a:cubicBezTo>
                  <a:pt x="6130" y="49925"/>
                  <a:pt x="8155" y="37754"/>
                  <a:pt x="22669" y="23016"/>
                </a:cubicBezTo>
                <a:cubicBezTo>
                  <a:pt x="37183" y="8279"/>
                  <a:pt x="56870" y="0"/>
                  <a:pt x="77397" y="0"/>
                </a:cubicBezTo>
                <a:close/>
              </a:path>
            </a:pathLst>
          </a:custGeom>
          <a:solidFill>
            <a:schemeClr val="accent6"/>
          </a:solidFill>
        </p:spPr>
        <p:txBody>
          <a:bodyPr wrap="square" lIns="179958" anchor="ctr" anchorCtr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5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noProof="1" smtClean="0"/>
              <a:t>Conclusion text</a:t>
            </a:r>
            <a:endParaRPr lang="en-US" noProof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71550" y="248400"/>
            <a:ext cx="7578000" cy="338554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1" smtClean="0"/>
              <a:t>Insert title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04851" y="1127125"/>
            <a:ext cx="7834674" cy="2412000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1" smtClean="0"/>
              <a:t>Insert text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3189" y="4827591"/>
            <a:ext cx="4037111" cy="138499"/>
          </a:xfrm>
          <a:prstGeom prst="rect">
            <a:avLst/>
          </a:prstGeom>
        </p:spPr>
        <p:txBody>
          <a:bodyPr/>
          <a:lstStyle/>
          <a:p>
            <a:endParaRPr lang="en-US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9DBEB70-9CFF-41F1-ABC9-7EC0584F3F8E}" type="slidenum">
              <a:rPr lang="en-US" noProof="1" smtClean="0"/>
              <a:pPr/>
              <a:t>‹N›</a:t>
            </a:fld>
            <a:endParaRPr lang="en-US" noProof="1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4" hasCustomPrompt="1"/>
          </p:nvPr>
        </p:nvSpPr>
        <p:spPr>
          <a:xfrm>
            <a:off x="-572445" y="121343"/>
            <a:ext cx="1237062" cy="914400"/>
          </a:xfrm>
        </p:spPr>
        <p:txBody>
          <a:bodyPr/>
          <a:lstStyle>
            <a:lvl1pPr algn="r">
              <a:defRPr sz="6000">
                <a:solidFill>
                  <a:srgbClr val="CFD1D2"/>
                </a:solidFill>
              </a:defRPr>
            </a:lvl1pPr>
          </a:lstStyle>
          <a:p>
            <a:pPr lvl="0"/>
            <a:r>
              <a:rPr lang="en-US" noProof="1" smtClean="0"/>
              <a:t>N</a:t>
            </a:r>
            <a:endParaRPr lang="en-US" noProof="1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5" hasCustomPrompt="1"/>
          </p:nvPr>
        </p:nvSpPr>
        <p:spPr>
          <a:xfrm>
            <a:off x="971550" y="636052"/>
            <a:ext cx="7578725" cy="276999"/>
          </a:xfrm>
        </p:spPr>
        <p:txBody>
          <a:bodyPr>
            <a:spAutoFit/>
          </a:bodyPr>
          <a:lstStyle>
            <a:lvl1pPr>
              <a:defRPr sz="18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1" smtClean="0"/>
              <a:t>Insert Subtitle</a:t>
            </a:r>
            <a:endParaRPr lang="en-US" noProof="1"/>
          </a:p>
        </p:txBody>
      </p:sp>
      <p:sp>
        <p:nvSpPr>
          <p:cNvPr id="14" name="Espace réservé du graphique SmartArt 6"/>
          <p:cNvSpPr>
            <a:spLocks noGrp="1"/>
          </p:cNvSpPr>
          <p:nvPr>
            <p:ph type="dgm" sz="quarter" idx="17"/>
          </p:nvPr>
        </p:nvSpPr>
        <p:spPr>
          <a:xfrm>
            <a:off x="714583" y="312232"/>
            <a:ext cx="126000" cy="547200"/>
          </a:xfrm>
          <a:solidFill>
            <a:schemeClr val="tx2"/>
          </a:solidFill>
        </p:spPr>
        <p:txBody>
          <a:bodyPr/>
          <a:lstStyle>
            <a:lvl1pPr>
              <a:defRPr sz="100" b="0">
                <a:solidFill>
                  <a:schemeClr val="tx2"/>
                </a:solidFill>
              </a:defRPr>
            </a:lvl1pPr>
          </a:lstStyle>
          <a:p>
            <a:r>
              <a:rPr lang="fr-FR" noProof="1" smtClean="0"/>
              <a:t>Cliquez sur l'icône pour ajouter un graphique SmartArt</a:t>
            </a:r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51356045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5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u texte 14"/>
          <p:cNvSpPr>
            <a:spLocks noGrp="1"/>
          </p:cNvSpPr>
          <p:nvPr>
            <p:ph type="body" sz="quarter" idx="16" hasCustomPrompt="1"/>
          </p:nvPr>
        </p:nvSpPr>
        <p:spPr>
          <a:xfrm>
            <a:off x="704852" y="4224339"/>
            <a:ext cx="8019653" cy="471487"/>
          </a:xfrm>
          <a:custGeom>
            <a:avLst/>
            <a:gdLst>
              <a:gd name="connsiteX0" fmla="*/ 77397 w 8019653"/>
              <a:gd name="connsiteY0" fmla="*/ 0 h 471487"/>
              <a:gd name="connsiteX1" fmla="*/ 7942257 w 8019653"/>
              <a:gd name="connsiteY1" fmla="*/ 0 h 471487"/>
              <a:gd name="connsiteX2" fmla="*/ 7996985 w 8019653"/>
              <a:gd name="connsiteY2" fmla="*/ 23016 h 471487"/>
              <a:gd name="connsiteX3" fmla="*/ 8013763 w 8019653"/>
              <a:gd name="connsiteY3" fmla="*/ 48510 h 471487"/>
              <a:gd name="connsiteX4" fmla="*/ 8019653 w 8019653"/>
              <a:gd name="connsiteY4" fmla="*/ 78579 h 471487"/>
              <a:gd name="connsiteX5" fmla="*/ 8019653 w 8019653"/>
              <a:gd name="connsiteY5" fmla="*/ 392909 h 471487"/>
              <a:gd name="connsiteX6" fmla="*/ 8013763 w 8019653"/>
              <a:gd name="connsiteY6" fmla="*/ 422976 h 471487"/>
              <a:gd name="connsiteX7" fmla="*/ 7996985 w 8019653"/>
              <a:gd name="connsiteY7" fmla="*/ 448471 h 471487"/>
              <a:gd name="connsiteX8" fmla="*/ 7942257 w 8019653"/>
              <a:gd name="connsiteY8" fmla="*/ 471487 h 471487"/>
              <a:gd name="connsiteX9" fmla="*/ 7711 w 8019653"/>
              <a:gd name="connsiteY9" fmla="*/ 471487 h 471487"/>
              <a:gd name="connsiteX10" fmla="*/ 4674 w 8019653"/>
              <a:gd name="connsiteY10" fmla="*/ 469110 h 471487"/>
              <a:gd name="connsiteX11" fmla="*/ 0 w 8019653"/>
              <a:gd name="connsiteY11" fmla="*/ 78583 h 471487"/>
              <a:gd name="connsiteX12" fmla="*/ 22669 w 8019653"/>
              <a:gd name="connsiteY12" fmla="*/ 23016 h 471487"/>
              <a:gd name="connsiteX13" fmla="*/ 77397 w 8019653"/>
              <a:gd name="connsiteY13" fmla="*/ 0 h 471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019653" h="471487">
                <a:moveTo>
                  <a:pt x="77397" y="0"/>
                </a:moveTo>
                <a:lnTo>
                  <a:pt x="7942257" y="0"/>
                </a:lnTo>
                <a:cubicBezTo>
                  <a:pt x="7962784" y="0"/>
                  <a:pt x="7982470" y="8279"/>
                  <a:pt x="7996985" y="23016"/>
                </a:cubicBezTo>
                <a:cubicBezTo>
                  <a:pt x="8004243" y="30385"/>
                  <a:pt x="8009910" y="39066"/>
                  <a:pt x="8013763" y="48510"/>
                </a:cubicBezTo>
                <a:lnTo>
                  <a:pt x="8019653" y="78579"/>
                </a:lnTo>
                <a:lnTo>
                  <a:pt x="8019653" y="392909"/>
                </a:lnTo>
                <a:lnTo>
                  <a:pt x="8013763" y="422976"/>
                </a:lnTo>
                <a:cubicBezTo>
                  <a:pt x="8009910" y="432421"/>
                  <a:pt x="8004243" y="441102"/>
                  <a:pt x="7996985" y="448471"/>
                </a:cubicBezTo>
                <a:cubicBezTo>
                  <a:pt x="7982470" y="463208"/>
                  <a:pt x="7962784" y="471487"/>
                  <a:pt x="7942257" y="471487"/>
                </a:cubicBezTo>
                <a:lnTo>
                  <a:pt x="7711" y="471487"/>
                </a:lnTo>
                <a:lnTo>
                  <a:pt x="4674" y="469110"/>
                </a:lnTo>
                <a:lnTo>
                  <a:pt x="0" y="78583"/>
                </a:lnTo>
                <a:cubicBezTo>
                  <a:pt x="6130" y="49925"/>
                  <a:pt x="8155" y="37754"/>
                  <a:pt x="22669" y="23016"/>
                </a:cubicBezTo>
                <a:cubicBezTo>
                  <a:pt x="37183" y="8279"/>
                  <a:pt x="56870" y="0"/>
                  <a:pt x="77397" y="0"/>
                </a:cubicBezTo>
                <a:close/>
              </a:path>
            </a:pathLst>
          </a:custGeom>
          <a:solidFill>
            <a:schemeClr val="accent6"/>
          </a:solidFill>
        </p:spPr>
        <p:txBody>
          <a:bodyPr wrap="square" lIns="179958" anchor="ctr" anchorCtr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5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noProof="1" smtClean="0"/>
              <a:t>Conclusion text</a:t>
            </a:r>
            <a:endParaRPr lang="en-US" noProof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71550" y="248400"/>
            <a:ext cx="7578000" cy="338554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1" smtClean="0"/>
              <a:t>Insert title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04851" y="1127125"/>
            <a:ext cx="7834674" cy="2412000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1" smtClean="0"/>
              <a:t>Insert text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3189" y="4827591"/>
            <a:ext cx="4037111" cy="138499"/>
          </a:xfrm>
          <a:prstGeom prst="rect">
            <a:avLst/>
          </a:prstGeom>
        </p:spPr>
        <p:txBody>
          <a:bodyPr/>
          <a:lstStyle/>
          <a:p>
            <a:endParaRPr lang="en-US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9DBEB70-9CFF-41F1-ABC9-7EC0584F3F8E}" type="slidenum">
              <a:rPr lang="en-US" noProof="1" smtClean="0"/>
              <a:pPr/>
              <a:t>‹N›</a:t>
            </a:fld>
            <a:endParaRPr lang="en-US" noProof="1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4" hasCustomPrompt="1"/>
          </p:nvPr>
        </p:nvSpPr>
        <p:spPr>
          <a:xfrm>
            <a:off x="-572445" y="121343"/>
            <a:ext cx="1237062" cy="914400"/>
          </a:xfrm>
        </p:spPr>
        <p:txBody>
          <a:bodyPr/>
          <a:lstStyle>
            <a:lvl1pPr algn="r">
              <a:defRPr sz="6000">
                <a:solidFill>
                  <a:srgbClr val="CFD1D2"/>
                </a:solidFill>
              </a:defRPr>
            </a:lvl1pPr>
          </a:lstStyle>
          <a:p>
            <a:pPr lvl="0"/>
            <a:r>
              <a:rPr lang="en-US" noProof="1" smtClean="0"/>
              <a:t>N</a:t>
            </a:r>
            <a:endParaRPr lang="en-US" noProof="1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5" hasCustomPrompt="1"/>
          </p:nvPr>
        </p:nvSpPr>
        <p:spPr>
          <a:xfrm>
            <a:off x="971550" y="636052"/>
            <a:ext cx="7578725" cy="276999"/>
          </a:xfrm>
        </p:spPr>
        <p:txBody>
          <a:bodyPr>
            <a:spAutoFit/>
          </a:bodyPr>
          <a:lstStyle>
            <a:lvl1pPr>
              <a:defRPr sz="18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1" smtClean="0"/>
              <a:t>Insert Subtitle</a:t>
            </a:r>
            <a:endParaRPr lang="en-US" noProof="1"/>
          </a:p>
        </p:txBody>
      </p:sp>
      <p:sp>
        <p:nvSpPr>
          <p:cNvPr id="14" name="Espace réservé du graphique SmartArt 6"/>
          <p:cNvSpPr>
            <a:spLocks noGrp="1"/>
          </p:cNvSpPr>
          <p:nvPr>
            <p:ph type="dgm" sz="quarter" idx="17"/>
          </p:nvPr>
        </p:nvSpPr>
        <p:spPr>
          <a:xfrm>
            <a:off x="714583" y="312232"/>
            <a:ext cx="126000" cy="547200"/>
          </a:xfrm>
          <a:solidFill>
            <a:schemeClr val="tx2"/>
          </a:solidFill>
        </p:spPr>
        <p:txBody>
          <a:bodyPr/>
          <a:lstStyle>
            <a:lvl1pPr>
              <a:defRPr sz="100" b="0">
                <a:solidFill>
                  <a:schemeClr val="tx2"/>
                </a:solidFill>
              </a:defRPr>
            </a:lvl1pPr>
          </a:lstStyle>
          <a:p>
            <a:r>
              <a:rPr lang="fr-FR" noProof="1" smtClean="0"/>
              <a:t>Cliquez sur l'icône pour ajouter un graphique SmartArt</a:t>
            </a:r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26774533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5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9788" y="248444"/>
            <a:ext cx="7710487" cy="33855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 noProof="1" smtClean="0"/>
              <a:t>Insert title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3186" y="1127125"/>
            <a:ext cx="7826338" cy="326350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noProof="1" smtClean="0"/>
              <a:t>Insert text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40912" y="4830687"/>
            <a:ext cx="687962" cy="1384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r">
              <a:defRPr sz="900">
                <a:solidFill>
                  <a:srgbClr val="646567"/>
                </a:solidFill>
              </a:defRPr>
            </a:lvl1pPr>
          </a:lstStyle>
          <a:p>
            <a:endParaRPr lang="en-US" noProof="1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1">
              <a:ln>
                <a:noFill/>
              </a:ln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5488" y="4830687"/>
            <a:ext cx="5295065" cy="15616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900">
                <a:solidFill>
                  <a:srgbClr val="646567"/>
                </a:solidFill>
              </a:defRPr>
            </a:lvl1pPr>
          </a:lstStyle>
          <a:p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2093254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4" r:id="rId2"/>
    <p:sldLayoutId id="2147483676" r:id="rId3"/>
    <p:sldLayoutId id="2147483677" r:id="rId4"/>
    <p:sldLayoutId id="2147483658" r:id="rId5"/>
    <p:sldLayoutId id="2147483667" r:id="rId6"/>
    <p:sldLayoutId id="2147483668" r:id="rId7"/>
    <p:sldLayoutId id="2147483678" r:id="rId8"/>
    <p:sldLayoutId id="2147483746" r:id="rId9"/>
    <p:sldLayoutId id="2147483760" r:id="rId10"/>
    <p:sldLayoutId id="214748376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2200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900"/>
        </a:spcBef>
        <a:spcAft>
          <a:spcPts val="900"/>
        </a:spcAft>
        <a:buFont typeface="Arial" panose="020B0604020202020204" pitchFamily="34" charset="0"/>
        <a:buNone/>
        <a:defRPr sz="1500" b="1" kern="1200">
          <a:solidFill>
            <a:srgbClr val="646567"/>
          </a:solidFill>
          <a:latin typeface="+mn-lt"/>
          <a:ea typeface="+mn-ea"/>
          <a:cs typeface="+mn-cs"/>
        </a:defRPr>
      </a:lvl1pPr>
      <a:lvl2pPr marL="180000" indent="-180000" algn="l" defTabSz="685800" rtl="0" eaLnBrk="1" latinLnBrk="0" hangingPunct="1">
        <a:lnSpc>
          <a:spcPct val="120000"/>
        </a:lnSpc>
        <a:spcBef>
          <a:spcPts val="900"/>
        </a:spcBef>
        <a:buClr>
          <a:srgbClr val="00859C"/>
        </a:buClr>
        <a:buSzPct val="90000"/>
        <a:buFont typeface="Arial" panose="020B0604020202020204" pitchFamily="34" charset="0"/>
        <a:buChar char="▌"/>
        <a:defRPr sz="1400" kern="1200">
          <a:solidFill>
            <a:srgbClr val="646567"/>
          </a:solidFill>
          <a:latin typeface="+mn-lt"/>
          <a:ea typeface="+mn-ea"/>
          <a:cs typeface="+mn-cs"/>
        </a:defRPr>
      </a:lvl2pPr>
      <a:lvl3pPr marL="317500" indent="-136525" algn="l" defTabSz="685800" rtl="0" eaLnBrk="1" latinLnBrk="0" hangingPunct="1">
        <a:lnSpc>
          <a:spcPct val="90000"/>
        </a:lnSpc>
        <a:spcBef>
          <a:spcPts val="600"/>
        </a:spcBef>
        <a:buClr>
          <a:srgbClr val="11204C"/>
        </a:buClr>
        <a:buFont typeface="Wingdings" panose="05000000000000000000" pitchFamily="2" charset="2"/>
        <a:buChar char="§"/>
        <a:defRPr sz="1200" kern="1200">
          <a:solidFill>
            <a:srgbClr val="646567"/>
          </a:solidFill>
          <a:latin typeface="+mn-lt"/>
          <a:ea typeface="+mn-ea"/>
          <a:cs typeface="+mn-cs"/>
        </a:defRPr>
      </a:lvl3pPr>
      <a:lvl4pPr marL="450000" indent="-171450" algn="l" defTabSz="685800" rtl="0" eaLnBrk="1" latinLnBrk="0" hangingPunct="1">
        <a:lnSpc>
          <a:spcPct val="100000"/>
        </a:lnSpc>
        <a:spcBef>
          <a:spcPts val="600"/>
        </a:spcBef>
        <a:buClr>
          <a:srgbClr val="00859C"/>
        </a:buClr>
        <a:buSzPct val="90000"/>
        <a:buFont typeface="Arial" panose="020B0604020202020204" pitchFamily="34" charset="0"/>
        <a:buChar char="│"/>
        <a:defRPr sz="1200" kern="1200">
          <a:solidFill>
            <a:srgbClr val="646567"/>
          </a:solidFill>
          <a:latin typeface="+mn-lt"/>
          <a:ea typeface="+mn-ea"/>
          <a:cs typeface="+mn-cs"/>
        </a:defRPr>
      </a:lvl4pPr>
      <a:lvl5pPr marL="304800" indent="0" algn="l" defTabSz="6858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1200" kern="1200">
          <a:solidFill>
            <a:srgbClr val="646567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1550" y="248446"/>
            <a:ext cx="7578725" cy="33855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 noProof="1" smtClean="0"/>
              <a:t>Insert title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3187" y="1127125"/>
            <a:ext cx="7826338" cy="326350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noProof="1" smtClean="0"/>
              <a:t>Insert text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575" y="4827590"/>
            <a:ext cx="1958975" cy="1384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r">
              <a:defRPr sz="900">
                <a:solidFill>
                  <a:schemeClr val="accent5"/>
                </a:solidFill>
              </a:defRPr>
            </a:lvl1pPr>
          </a:lstStyle>
          <a:p>
            <a:pPr defTabSz="685644"/>
            <a:endParaRPr lang="en-US" noProof="1">
              <a:solidFill>
                <a:srgbClr val="64656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3187" y="4827590"/>
            <a:ext cx="4037111" cy="1384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900">
                <a:solidFill>
                  <a:schemeClr val="accent5"/>
                </a:solidFill>
              </a:defRPr>
            </a:lvl1pPr>
          </a:lstStyle>
          <a:p>
            <a:pPr defTabSz="685644"/>
            <a:endParaRPr lang="en-US" noProof="1">
              <a:solidFill>
                <a:srgbClr val="64656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7827" y="4827590"/>
            <a:ext cx="541699" cy="1384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r">
              <a:defRPr sz="900">
                <a:solidFill>
                  <a:schemeClr val="accent5"/>
                </a:solidFill>
              </a:defRPr>
            </a:lvl1pPr>
          </a:lstStyle>
          <a:p>
            <a:pPr defTabSz="685644"/>
            <a:fld id="{C9DBEB70-9CFF-41F1-ABC9-7EC0584F3F8E}" type="slidenum">
              <a:rPr lang="en-US" noProof="1" smtClean="0">
                <a:solidFill>
                  <a:srgbClr val="646567"/>
                </a:solidFill>
              </a:rPr>
              <a:pPr defTabSz="685644"/>
              <a:t>‹N›</a:t>
            </a:fld>
            <a:endParaRPr lang="en-US" noProof="1">
              <a:solidFill>
                <a:srgbClr val="646567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rtlCol="0" anchor="ctr"/>
          <a:lstStyle/>
          <a:p>
            <a:pPr algn="ctr" defTabSz="685644"/>
            <a:endParaRPr lang="en-US" sz="1300" noProof="1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081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685644" rtl="0" eaLnBrk="1" latinLnBrk="0" hangingPunct="1">
        <a:lnSpc>
          <a:spcPct val="100000"/>
        </a:lnSpc>
        <a:spcBef>
          <a:spcPct val="0"/>
        </a:spcBef>
        <a:buNone/>
        <a:defRPr sz="2200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685644" rtl="0" eaLnBrk="1" latinLnBrk="0" hangingPunct="1">
        <a:lnSpc>
          <a:spcPct val="100000"/>
        </a:lnSpc>
        <a:spcBef>
          <a:spcPts val="900"/>
        </a:spcBef>
        <a:spcAft>
          <a:spcPts val="900"/>
        </a:spcAft>
        <a:buFont typeface="Arial" panose="020B0604020202020204" pitchFamily="34" charset="0"/>
        <a:buNone/>
        <a:defRPr sz="1500" b="1" kern="1200">
          <a:solidFill>
            <a:schemeClr val="accent4"/>
          </a:solidFill>
          <a:latin typeface="+mn-lt"/>
          <a:ea typeface="+mn-ea"/>
          <a:cs typeface="+mn-cs"/>
        </a:defRPr>
      </a:lvl1pPr>
      <a:lvl2pPr marL="179958" indent="-179958" algn="l" defTabSz="685644" rtl="0" eaLnBrk="1" latinLnBrk="0" hangingPunct="1">
        <a:lnSpc>
          <a:spcPct val="120000"/>
        </a:lnSpc>
        <a:spcBef>
          <a:spcPts val="900"/>
        </a:spcBef>
        <a:buClr>
          <a:srgbClr val="E2001A"/>
        </a:buClr>
        <a:buSzPct val="90000"/>
        <a:buFont typeface="Arial" panose="020B0604020202020204" pitchFamily="34" charset="0"/>
        <a:buChar char="▌"/>
        <a:defRPr sz="14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317428" indent="-136494" algn="l" defTabSz="685644" rtl="0" eaLnBrk="1" latinLnBrk="0" hangingPunct="1">
        <a:lnSpc>
          <a:spcPct val="90000"/>
        </a:lnSpc>
        <a:spcBef>
          <a:spcPts val="600"/>
        </a:spcBef>
        <a:buClr>
          <a:schemeClr val="accent3"/>
        </a:buClr>
        <a:buFont typeface="Wingdings" panose="05000000000000000000" pitchFamily="2" charset="2"/>
        <a:buChar char="§"/>
        <a:defRPr sz="12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449898" indent="-171411" algn="l" defTabSz="685644" rtl="0" eaLnBrk="1" latinLnBrk="0" hangingPunct="1">
        <a:lnSpc>
          <a:spcPct val="100000"/>
        </a:lnSpc>
        <a:spcBef>
          <a:spcPts val="600"/>
        </a:spcBef>
        <a:buClr>
          <a:srgbClr val="FF0000"/>
        </a:buClr>
        <a:buSzPct val="90000"/>
        <a:buFont typeface="Arial" panose="020B0604020202020204" pitchFamily="34" charset="0"/>
        <a:buChar char="│"/>
        <a:defRPr sz="12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304731" indent="0" algn="l" defTabSz="685644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12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1885522" indent="-171411" algn="l" defTabSz="68564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342" indent="-171411" algn="l" defTabSz="68564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164" indent="-171411" algn="l" defTabSz="68564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986" indent="-171411" algn="l" defTabSz="68564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64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22" algn="l" defTabSz="68564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85644" algn="l" defTabSz="68564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466" algn="l" defTabSz="68564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287" algn="l" defTabSz="68564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109" algn="l" defTabSz="68564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932" algn="l" defTabSz="68564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754" algn="l" defTabSz="68564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575" algn="l" defTabSz="68564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5386" userDrawn="1">
          <p15:clr>
            <a:srgbClr val="F26B43"/>
          </p15:clr>
        </p15:guide>
        <p15:guide id="2" pos="444" userDrawn="1">
          <p15:clr>
            <a:srgbClr val="F26B43"/>
          </p15:clr>
        </p15:guide>
        <p15:guide id="3" orient="horz" pos="734" userDrawn="1">
          <p15:clr>
            <a:srgbClr val="F26B43"/>
          </p15:clr>
        </p15:guide>
        <p15:guide id="4" orient="horz" pos="3112" userDrawn="1">
          <p15:clr>
            <a:srgbClr val="F26B43"/>
          </p15:clr>
        </p15:guide>
        <p15:guide id="5" orient="horz" pos="194" userDrawn="1">
          <p15:clr>
            <a:srgbClr val="F26B43"/>
          </p15:clr>
        </p15:guide>
        <p15:guide id="6" orient="horz" pos="2928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D1EFFCE-D9D5-47A3-B7E3-A1DE6201FD24}" type="slidenum">
              <a:rPr lang="en-US">
                <a:solidFill>
                  <a:prstClr val="black">
                    <a:tint val="75000"/>
                  </a:prstClr>
                </a:solidFill>
              </a:rPr>
              <a:pPr defTabSz="914400"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580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9788" y="248444"/>
            <a:ext cx="7710487" cy="33855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 noProof="1" smtClean="0"/>
              <a:t>Insert title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3186" y="1127125"/>
            <a:ext cx="7826338" cy="326350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noProof="1" smtClean="0"/>
              <a:t>Insert text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40912" y="4830687"/>
            <a:ext cx="687962" cy="1384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r">
              <a:defRPr sz="900">
                <a:solidFill>
                  <a:srgbClr val="646567"/>
                </a:solidFill>
              </a:defRPr>
            </a:lvl1pPr>
          </a:lstStyle>
          <a:p>
            <a:endParaRPr lang="en-US" noProof="1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1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5488" y="4830687"/>
            <a:ext cx="5295065" cy="15616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900">
                <a:solidFill>
                  <a:srgbClr val="646567"/>
                </a:solidFill>
              </a:defRPr>
            </a:lvl1pPr>
          </a:lstStyle>
          <a:p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174027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2200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900"/>
        </a:spcBef>
        <a:spcAft>
          <a:spcPts val="900"/>
        </a:spcAft>
        <a:buFont typeface="Arial" panose="020B0604020202020204" pitchFamily="34" charset="0"/>
        <a:buNone/>
        <a:defRPr sz="1500" b="1" kern="1200">
          <a:solidFill>
            <a:srgbClr val="646567"/>
          </a:solidFill>
          <a:latin typeface="+mn-lt"/>
          <a:ea typeface="+mn-ea"/>
          <a:cs typeface="+mn-cs"/>
        </a:defRPr>
      </a:lvl1pPr>
      <a:lvl2pPr marL="180000" indent="-180000" algn="l" defTabSz="685800" rtl="0" eaLnBrk="1" latinLnBrk="0" hangingPunct="1">
        <a:lnSpc>
          <a:spcPct val="120000"/>
        </a:lnSpc>
        <a:spcBef>
          <a:spcPts val="900"/>
        </a:spcBef>
        <a:buClr>
          <a:srgbClr val="00859C"/>
        </a:buClr>
        <a:buSzPct val="90000"/>
        <a:buFont typeface="Arial" panose="020B0604020202020204" pitchFamily="34" charset="0"/>
        <a:buChar char="▌"/>
        <a:defRPr sz="1400" kern="1200">
          <a:solidFill>
            <a:srgbClr val="646567"/>
          </a:solidFill>
          <a:latin typeface="+mn-lt"/>
          <a:ea typeface="+mn-ea"/>
          <a:cs typeface="+mn-cs"/>
        </a:defRPr>
      </a:lvl2pPr>
      <a:lvl3pPr marL="317500" indent="-136525" algn="l" defTabSz="685800" rtl="0" eaLnBrk="1" latinLnBrk="0" hangingPunct="1">
        <a:lnSpc>
          <a:spcPct val="90000"/>
        </a:lnSpc>
        <a:spcBef>
          <a:spcPts val="600"/>
        </a:spcBef>
        <a:buClr>
          <a:srgbClr val="11204C"/>
        </a:buClr>
        <a:buFont typeface="Wingdings" panose="05000000000000000000" pitchFamily="2" charset="2"/>
        <a:buChar char="§"/>
        <a:defRPr sz="1200" kern="1200">
          <a:solidFill>
            <a:srgbClr val="646567"/>
          </a:solidFill>
          <a:latin typeface="+mn-lt"/>
          <a:ea typeface="+mn-ea"/>
          <a:cs typeface="+mn-cs"/>
        </a:defRPr>
      </a:lvl3pPr>
      <a:lvl4pPr marL="450000" indent="-171450" algn="l" defTabSz="685800" rtl="0" eaLnBrk="1" latinLnBrk="0" hangingPunct="1">
        <a:lnSpc>
          <a:spcPct val="100000"/>
        </a:lnSpc>
        <a:spcBef>
          <a:spcPts val="600"/>
        </a:spcBef>
        <a:buClr>
          <a:srgbClr val="00859C"/>
        </a:buClr>
        <a:buSzPct val="90000"/>
        <a:buFont typeface="Arial" panose="020B0604020202020204" pitchFamily="34" charset="0"/>
        <a:buChar char="│"/>
        <a:defRPr sz="1200" kern="1200">
          <a:solidFill>
            <a:srgbClr val="646567"/>
          </a:solidFill>
          <a:latin typeface="+mn-lt"/>
          <a:ea typeface="+mn-ea"/>
          <a:cs typeface="+mn-cs"/>
        </a:defRPr>
      </a:lvl4pPr>
      <a:lvl5pPr marL="304800" indent="0" algn="l" defTabSz="6858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1200" kern="1200">
          <a:solidFill>
            <a:srgbClr val="646567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/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9788" y="248444"/>
            <a:ext cx="7710487" cy="33855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 noProof="1" smtClean="0"/>
              <a:t>Insert title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3186" y="1127125"/>
            <a:ext cx="7826338" cy="326350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noProof="1" smtClean="0"/>
              <a:t>Insert text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40912" y="4830687"/>
            <a:ext cx="687962" cy="1384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r">
              <a:defRPr sz="900">
                <a:solidFill>
                  <a:srgbClr val="646567"/>
                </a:solidFill>
              </a:defRPr>
            </a:lvl1pPr>
          </a:lstStyle>
          <a:p>
            <a:endParaRPr lang="en-US" noProof="1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1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5488" y="4830687"/>
            <a:ext cx="5295065" cy="15616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900">
                <a:solidFill>
                  <a:srgbClr val="646567"/>
                </a:solidFill>
              </a:defRPr>
            </a:lvl1pPr>
          </a:lstStyle>
          <a:p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205519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2200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900"/>
        </a:spcBef>
        <a:spcAft>
          <a:spcPts val="900"/>
        </a:spcAft>
        <a:buFont typeface="Arial" panose="020B0604020202020204" pitchFamily="34" charset="0"/>
        <a:buNone/>
        <a:defRPr sz="1500" b="1" kern="1200">
          <a:solidFill>
            <a:srgbClr val="646567"/>
          </a:solidFill>
          <a:latin typeface="+mn-lt"/>
          <a:ea typeface="+mn-ea"/>
          <a:cs typeface="+mn-cs"/>
        </a:defRPr>
      </a:lvl1pPr>
      <a:lvl2pPr marL="180000" indent="-180000" algn="l" defTabSz="685800" rtl="0" eaLnBrk="1" latinLnBrk="0" hangingPunct="1">
        <a:lnSpc>
          <a:spcPct val="120000"/>
        </a:lnSpc>
        <a:spcBef>
          <a:spcPts val="900"/>
        </a:spcBef>
        <a:buClr>
          <a:srgbClr val="00859C"/>
        </a:buClr>
        <a:buSzPct val="90000"/>
        <a:buFont typeface="Arial" panose="020B0604020202020204" pitchFamily="34" charset="0"/>
        <a:buChar char="▌"/>
        <a:defRPr sz="1400" kern="1200">
          <a:solidFill>
            <a:srgbClr val="646567"/>
          </a:solidFill>
          <a:latin typeface="+mn-lt"/>
          <a:ea typeface="+mn-ea"/>
          <a:cs typeface="+mn-cs"/>
        </a:defRPr>
      </a:lvl2pPr>
      <a:lvl3pPr marL="317500" indent="-136525" algn="l" defTabSz="685800" rtl="0" eaLnBrk="1" latinLnBrk="0" hangingPunct="1">
        <a:lnSpc>
          <a:spcPct val="90000"/>
        </a:lnSpc>
        <a:spcBef>
          <a:spcPts val="600"/>
        </a:spcBef>
        <a:buClr>
          <a:srgbClr val="11204C"/>
        </a:buClr>
        <a:buFont typeface="Wingdings" panose="05000000000000000000" pitchFamily="2" charset="2"/>
        <a:buChar char="§"/>
        <a:defRPr sz="1200" kern="1200">
          <a:solidFill>
            <a:srgbClr val="646567"/>
          </a:solidFill>
          <a:latin typeface="+mn-lt"/>
          <a:ea typeface="+mn-ea"/>
          <a:cs typeface="+mn-cs"/>
        </a:defRPr>
      </a:lvl3pPr>
      <a:lvl4pPr marL="450000" indent="-171450" algn="l" defTabSz="685800" rtl="0" eaLnBrk="1" latinLnBrk="0" hangingPunct="1">
        <a:lnSpc>
          <a:spcPct val="100000"/>
        </a:lnSpc>
        <a:spcBef>
          <a:spcPts val="600"/>
        </a:spcBef>
        <a:buClr>
          <a:srgbClr val="00859C"/>
        </a:buClr>
        <a:buSzPct val="90000"/>
        <a:buFont typeface="Arial" panose="020B0604020202020204" pitchFamily="34" charset="0"/>
        <a:buChar char="│"/>
        <a:defRPr sz="1200" kern="1200">
          <a:solidFill>
            <a:srgbClr val="646567"/>
          </a:solidFill>
          <a:latin typeface="+mn-lt"/>
          <a:ea typeface="+mn-ea"/>
          <a:cs typeface="+mn-cs"/>
        </a:defRPr>
      </a:lvl4pPr>
      <a:lvl5pPr marL="304800" indent="0" algn="l" defTabSz="6858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1200" kern="1200">
          <a:solidFill>
            <a:srgbClr val="646567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2.xml"/><Relationship Id="rId3" Type="http://schemas.openxmlformats.org/officeDocument/2006/relationships/chart" Target="../charts/chart57.xml"/><Relationship Id="rId7" Type="http://schemas.openxmlformats.org/officeDocument/2006/relationships/chart" Target="../charts/chart61.xml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2.xml"/><Relationship Id="rId6" Type="http://schemas.openxmlformats.org/officeDocument/2006/relationships/chart" Target="../charts/chart60.xml"/><Relationship Id="rId11" Type="http://schemas.openxmlformats.org/officeDocument/2006/relationships/image" Target="../media/image25.png"/><Relationship Id="rId5" Type="http://schemas.openxmlformats.org/officeDocument/2006/relationships/chart" Target="../charts/chart59.xml"/><Relationship Id="rId10" Type="http://schemas.openxmlformats.org/officeDocument/2006/relationships/chart" Target="../charts/chart64.xml"/><Relationship Id="rId4" Type="http://schemas.openxmlformats.org/officeDocument/2006/relationships/chart" Target="../charts/chart58.xml"/><Relationship Id="rId9" Type="http://schemas.openxmlformats.org/officeDocument/2006/relationships/chart" Target="../charts/chart6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70.xml"/><Relationship Id="rId3" Type="http://schemas.openxmlformats.org/officeDocument/2006/relationships/chart" Target="../charts/chart65.xml"/><Relationship Id="rId7" Type="http://schemas.openxmlformats.org/officeDocument/2006/relationships/chart" Target="../charts/chart69.xml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2.xml"/><Relationship Id="rId6" Type="http://schemas.openxmlformats.org/officeDocument/2006/relationships/chart" Target="../charts/chart68.xml"/><Relationship Id="rId11" Type="http://schemas.openxmlformats.org/officeDocument/2006/relationships/image" Target="../media/image27.jpg"/><Relationship Id="rId5" Type="http://schemas.openxmlformats.org/officeDocument/2006/relationships/chart" Target="../charts/chart67.xml"/><Relationship Id="rId10" Type="http://schemas.openxmlformats.org/officeDocument/2006/relationships/chart" Target="../charts/chart72.xml"/><Relationship Id="rId4" Type="http://schemas.openxmlformats.org/officeDocument/2006/relationships/chart" Target="../charts/chart66.xml"/><Relationship Id="rId9" Type="http://schemas.openxmlformats.org/officeDocument/2006/relationships/chart" Target="../charts/chart7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78.xml"/><Relationship Id="rId3" Type="http://schemas.openxmlformats.org/officeDocument/2006/relationships/chart" Target="../charts/chart73.xml"/><Relationship Id="rId7" Type="http://schemas.openxmlformats.org/officeDocument/2006/relationships/chart" Target="../charts/chart77.xml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2.xml"/><Relationship Id="rId6" Type="http://schemas.openxmlformats.org/officeDocument/2006/relationships/chart" Target="../charts/chart76.xml"/><Relationship Id="rId11" Type="http://schemas.openxmlformats.org/officeDocument/2006/relationships/image" Target="../media/image29.jpg"/><Relationship Id="rId5" Type="http://schemas.openxmlformats.org/officeDocument/2006/relationships/chart" Target="../charts/chart75.xml"/><Relationship Id="rId10" Type="http://schemas.openxmlformats.org/officeDocument/2006/relationships/chart" Target="../charts/chart80.xml"/><Relationship Id="rId4" Type="http://schemas.openxmlformats.org/officeDocument/2006/relationships/chart" Target="../charts/chart74.xml"/><Relationship Id="rId9" Type="http://schemas.openxmlformats.org/officeDocument/2006/relationships/chart" Target="../charts/chart7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86.xml"/><Relationship Id="rId3" Type="http://schemas.openxmlformats.org/officeDocument/2006/relationships/chart" Target="../charts/chart81.xml"/><Relationship Id="rId7" Type="http://schemas.openxmlformats.org/officeDocument/2006/relationships/chart" Target="../charts/chart85.xml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2.xml"/><Relationship Id="rId6" Type="http://schemas.openxmlformats.org/officeDocument/2006/relationships/chart" Target="../charts/chart84.xml"/><Relationship Id="rId11" Type="http://schemas.openxmlformats.org/officeDocument/2006/relationships/image" Target="../media/image31.jpg"/><Relationship Id="rId5" Type="http://schemas.openxmlformats.org/officeDocument/2006/relationships/chart" Target="../charts/chart83.xml"/><Relationship Id="rId10" Type="http://schemas.openxmlformats.org/officeDocument/2006/relationships/chart" Target="../charts/chart88.xml"/><Relationship Id="rId4" Type="http://schemas.openxmlformats.org/officeDocument/2006/relationships/chart" Target="../charts/chart82.xml"/><Relationship Id="rId9" Type="http://schemas.openxmlformats.org/officeDocument/2006/relationships/chart" Target="../charts/chart8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94.xml"/><Relationship Id="rId3" Type="http://schemas.openxmlformats.org/officeDocument/2006/relationships/chart" Target="../charts/chart89.xml"/><Relationship Id="rId7" Type="http://schemas.openxmlformats.org/officeDocument/2006/relationships/chart" Target="../charts/chart93.xml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2.xml"/><Relationship Id="rId6" Type="http://schemas.openxmlformats.org/officeDocument/2006/relationships/chart" Target="../charts/chart92.xml"/><Relationship Id="rId11" Type="http://schemas.openxmlformats.org/officeDocument/2006/relationships/image" Target="../media/image33.png"/><Relationship Id="rId5" Type="http://schemas.openxmlformats.org/officeDocument/2006/relationships/chart" Target="../charts/chart91.xml"/><Relationship Id="rId10" Type="http://schemas.openxmlformats.org/officeDocument/2006/relationships/chart" Target="../charts/chart96.xml"/><Relationship Id="rId4" Type="http://schemas.openxmlformats.org/officeDocument/2006/relationships/chart" Target="../charts/chart90.xml"/><Relationship Id="rId9" Type="http://schemas.openxmlformats.org/officeDocument/2006/relationships/chart" Target="../charts/chart9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02.xml"/><Relationship Id="rId3" Type="http://schemas.openxmlformats.org/officeDocument/2006/relationships/chart" Target="../charts/chart97.xml"/><Relationship Id="rId7" Type="http://schemas.openxmlformats.org/officeDocument/2006/relationships/chart" Target="../charts/chart101.xml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2.xml"/><Relationship Id="rId6" Type="http://schemas.openxmlformats.org/officeDocument/2006/relationships/chart" Target="../charts/chart100.xml"/><Relationship Id="rId11" Type="http://schemas.openxmlformats.org/officeDocument/2006/relationships/image" Target="../media/image35.png"/><Relationship Id="rId5" Type="http://schemas.openxmlformats.org/officeDocument/2006/relationships/chart" Target="../charts/chart99.xml"/><Relationship Id="rId10" Type="http://schemas.openxmlformats.org/officeDocument/2006/relationships/chart" Target="../charts/chart104.xml"/><Relationship Id="rId4" Type="http://schemas.openxmlformats.org/officeDocument/2006/relationships/chart" Target="../charts/chart98.xml"/><Relationship Id="rId9" Type="http://schemas.openxmlformats.org/officeDocument/2006/relationships/chart" Target="../charts/chart10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10.xml"/><Relationship Id="rId3" Type="http://schemas.openxmlformats.org/officeDocument/2006/relationships/chart" Target="../charts/chart105.xml"/><Relationship Id="rId7" Type="http://schemas.openxmlformats.org/officeDocument/2006/relationships/chart" Target="../charts/chart109.xml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2.xml"/><Relationship Id="rId6" Type="http://schemas.openxmlformats.org/officeDocument/2006/relationships/chart" Target="../charts/chart108.xml"/><Relationship Id="rId11" Type="http://schemas.openxmlformats.org/officeDocument/2006/relationships/image" Target="../media/image37.png"/><Relationship Id="rId5" Type="http://schemas.openxmlformats.org/officeDocument/2006/relationships/chart" Target="../charts/chart107.xml"/><Relationship Id="rId10" Type="http://schemas.openxmlformats.org/officeDocument/2006/relationships/chart" Target="../charts/chart112.xml"/><Relationship Id="rId4" Type="http://schemas.openxmlformats.org/officeDocument/2006/relationships/chart" Target="../charts/chart106.xml"/><Relationship Id="rId9" Type="http://schemas.openxmlformats.org/officeDocument/2006/relationships/chart" Target="../charts/chart1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chart" Target="../charts/chart1.xml"/><Relationship Id="rId7" Type="http://schemas.openxmlformats.org/officeDocument/2006/relationships/chart" Target="../charts/chart5.xml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2.xml"/><Relationship Id="rId6" Type="http://schemas.openxmlformats.org/officeDocument/2006/relationships/chart" Target="../charts/chart4.xml"/><Relationship Id="rId11" Type="http://schemas.openxmlformats.org/officeDocument/2006/relationships/image" Target="../media/image11.png"/><Relationship Id="rId5" Type="http://schemas.openxmlformats.org/officeDocument/2006/relationships/chart" Target="../charts/chart3.xml"/><Relationship Id="rId10" Type="http://schemas.openxmlformats.org/officeDocument/2006/relationships/chart" Target="../charts/chart8.xml"/><Relationship Id="rId4" Type="http://schemas.openxmlformats.org/officeDocument/2006/relationships/chart" Target="../charts/chart2.xml"/><Relationship Id="rId9" Type="http://schemas.openxmlformats.org/officeDocument/2006/relationships/chart" Target="../charts/char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4.xml"/><Relationship Id="rId3" Type="http://schemas.openxmlformats.org/officeDocument/2006/relationships/chart" Target="../charts/chart9.xml"/><Relationship Id="rId7" Type="http://schemas.openxmlformats.org/officeDocument/2006/relationships/chart" Target="../charts/chart13.xml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2.xml"/><Relationship Id="rId6" Type="http://schemas.openxmlformats.org/officeDocument/2006/relationships/chart" Target="../charts/chart12.xml"/><Relationship Id="rId11" Type="http://schemas.openxmlformats.org/officeDocument/2006/relationships/image" Target="../media/image13.png"/><Relationship Id="rId5" Type="http://schemas.openxmlformats.org/officeDocument/2006/relationships/chart" Target="../charts/chart11.xml"/><Relationship Id="rId10" Type="http://schemas.openxmlformats.org/officeDocument/2006/relationships/chart" Target="../charts/chart16.xml"/><Relationship Id="rId4" Type="http://schemas.openxmlformats.org/officeDocument/2006/relationships/chart" Target="../charts/chart10.xml"/><Relationship Id="rId9" Type="http://schemas.openxmlformats.org/officeDocument/2006/relationships/chart" Target="../charts/chart1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2.xml"/><Relationship Id="rId3" Type="http://schemas.openxmlformats.org/officeDocument/2006/relationships/chart" Target="../charts/chart17.xml"/><Relationship Id="rId7" Type="http://schemas.openxmlformats.org/officeDocument/2006/relationships/chart" Target="../charts/chart21.xml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2.xml"/><Relationship Id="rId6" Type="http://schemas.openxmlformats.org/officeDocument/2006/relationships/chart" Target="../charts/chart20.xml"/><Relationship Id="rId11" Type="http://schemas.openxmlformats.org/officeDocument/2006/relationships/image" Target="../media/image15.png"/><Relationship Id="rId5" Type="http://schemas.openxmlformats.org/officeDocument/2006/relationships/chart" Target="../charts/chart19.xml"/><Relationship Id="rId10" Type="http://schemas.openxmlformats.org/officeDocument/2006/relationships/chart" Target="../charts/chart24.xml"/><Relationship Id="rId4" Type="http://schemas.openxmlformats.org/officeDocument/2006/relationships/chart" Target="../charts/chart18.xml"/><Relationship Id="rId9" Type="http://schemas.openxmlformats.org/officeDocument/2006/relationships/chart" Target="../charts/chart2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0.xml"/><Relationship Id="rId3" Type="http://schemas.openxmlformats.org/officeDocument/2006/relationships/chart" Target="../charts/chart25.xml"/><Relationship Id="rId7" Type="http://schemas.openxmlformats.org/officeDocument/2006/relationships/chart" Target="../charts/chart29.xml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2.xml"/><Relationship Id="rId6" Type="http://schemas.openxmlformats.org/officeDocument/2006/relationships/chart" Target="../charts/chart28.xml"/><Relationship Id="rId11" Type="http://schemas.openxmlformats.org/officeDocument/2006/relationships/image" Target="../media/image17.png"/><Relationship Id="rId5" Type="http://schemas.openxmlformats.org/officeDocument/2006/relationships/chart" Target="../charts/chart27.xml"/><Relationship Id="rId10" Type="http://schemas.openxmlformats.org/officeDocument/2006/relationships/chart" Target="../charts/chart32.xml"/><Relationship Id="rId4" Type="http://schemas.openxmlformats.org/officeDocument/2006/relationships/chart" Target="../charts/chart26.xml"/><Relationship Id="rId9" Type="http://schemas.openxmlformats.org/officeDocument/2006/relationships/chart" Target="../charts/chart3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8.xml"/><Relationship Id="rId3" Type="http://schemas.openxmlformats.org/officeDocument/2006/relationships/chart" Target="../charts/chart33.xml"/><Relationship Id="rId7" Type="http://schemas.openxmlformats.org/officeDocument/2006/relationships/chart" Target="../charts/chart37.xml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2.xml"/><Relationship Id="rId6" Type="http://schemas.openxmlformats.org/officeDocument/2006/relationships/chart" Target="../charts/chart36.xml"/><Relationship Id="rId11" Type="http://schemas.openxmlformats.org/officeDocument/2006/relationships/image" Target="../media/image19.jpg"/><Relationship Id="rId5" Type="http://schemas.openxmlformats.org/officeDocument/2006/relationships/chart" Target="../charts/chart35.xml"/><Relationship Id="rId10" Type="http://schemas.openxmlformats.org/officeDocument/2006/relationships/chart" Target="../charts/chart40.xml"/><Relationship Id="rId4" Type="http://schemas.openxmlformats.org/officeDocument/2006/relationships/chart" Target="../charts/chart34.xml"/><Relationship Id="rId9" Type="http://schemas.openxmlformats.org/officeDocument/2006/relationships/chart" Target="../charts/chart3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6.xml"/><Relationship Id="rId3" Type="http://schemas.openxmlformats.org/officeDocument/2006/relationships/chart" Target="../charts/chart41.xml"/><Relationship Id="rId7" Type="http://schemas.openxmlformats.org/officeDocument/2006/relationships/chart" Target="../charts/chart45.xml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2.xml"/><Relationship Id="rId6" Type="http://schemas.openxmlformats.org/officeDocument/2006/relationships/chart" Target="../charts/chart44.xml"/><Relationship Id="rId11" Type="http://schemas.openxmlformats.org/officeDocument/2006/relationships/image" Target="../media/image21.png"/><Relationship Id="rId5" Type="http://schemas.openxmlformats.org/officeDocument/2006/relationships/chart" Target="../charts/chart43.xml"/><Relationship Id="rId10" Type="http://schemas.openxmlformats.org/officeDocument/2006/relationships/chart" Target="../charts/chart48.xml"/><Relationship Id="rId4" Type="http://schemas.openxmlformats.org/officeDocument/2006/relationships/chart" Target="../charts/chart42.xml"/><Relationship Id="rId9" Type="http://schemas.openxmlformats.org/officeDocument/2006/relationships/chart" Target="../charts/chart4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4.xml"/><Relationship Id="rId3" Type="http://schemas.openxmlformats.org/officeDocument/2006/relationships/chart" Target="../charts/chart49.xml"/><Relationship Id="rId7" Type="http://schemas.openxmlformats.org/officeDocument/2006/relationships/chart" Target="../charts/chart53.xml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2.xml"/><Relationship Id="rId6" Type="http://schemas.openxmlformats.org/officeDocument/2006/relationships/chart" Target="../charts/chart52.xml"/><Relationship Id="rId11" Type="http://schemas.openxmlformats.org/officeDocument/2006/relationships/image" Target="../media/image23.jpg"/><Relationship Id="rId5" Type="http://schemas.openxmlformats.org/officeDocument/2006/relationships/chart" Target="../charts/chart51.xml"/><Relationship Id="rId10" Type="http://schemas.openxmlformats.org/officeDocument/2006/relationships/chart" Target="../charts/chart56.xml"/><Relationship Id="rId4" Type="http://schemas.openxmlformats.org/officeDocument/2006/relationships/chart" Target="../charts/chart50.xml"/><Relationship Id="rId9" Type="http://schemas.openxmlformats.org/officeDocument/2006/relationships/chart" Target="../charts/chart5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type="body" sz="quarter" idx="11"/>
          </p:nvPr>
        </p:nvSpPr>
        <p:spPr>
          <a:xfrm>
            <a:off x="923925" y="4565200"/>
            <a:ext cx="4438650" cy="184666"/>
          </a:xfrm>
        </p:spPr>
        <p:txBody>
          <a:bodyPr/>
          <a:lstStyle/>
          <a:p>
            <a:r>
              <a:rPr lang="en-US" sz="1200" noProof="1" smtClean="0"/>
              <a:t>June 2015</a:t>
            </a:r>
            <a:endParaRPr lang="en-US" sz="1200" noProof="1"/>
          </a:p>
        </p:txBody>
      </p:sp>
      <p:sp>
        <p:nvSpPr>
          <p:cNvPr id="7" name="Rectangle 6"/>
          <p:cNvSpPr/>
          <p:nvPr/>
        </p:nvSpPr>
        <p:spPr>
          <a:xfrm>
            <a:off x="513497" y="3626461"/>
            <a:ext cx="190800" cy="752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noFill/>
              </a:ln>
            </a:endParaRPr>
          </a:p>
        </p:txBody>
      </p:sp>
      <p:sp>
        <p:nvSpPr>
          <p:cNvPr id="9" name="Titre 9"/>
          <p:cNvSpPr>
            <a:spLocks noGrp="1"/>
          </p:cNvSpPr>
          <p:nvPr>
            <p:ph type="ctrTitle"/>
          </p:nvPr>
        </p:nvSpPr>
        <p:spPr>
          <a:xfrm>
            <a:off x="870361" y="3899603"/>
            <a:ext cx="7923317" cy="336118"/>
          </a:xfrm>
        </p:spPr>
        <p:txBody>
          <a:bodyPr/>
          <a:lstStyle/>
          <a:p>
            <a:r>
              <a:rPr lang="en-US" sz="2800" b="1" dirty="0" smtClean="0"/>
              <a:t>Countries overview</a:t>
            </a:r>
            <a:endParaRPr lang="en-US" sz="2800" b="1" dirty="0"/>
          </a:p>
        </p:txBody>
      </p:sp>
      <p:pic>
        <p:nvPicPr>
          <p:cNvPr id="6" name="Espace réservé du contenu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346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73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20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aphique 5"/>
          <p:cNvGraphicFramePr/>
          <p:nvPr>
            <p:extLst>
              <p:ext uri="{D42A27DB-BD31-4B8C-83A1-F6EECF244321}">
                <p14:modId xmlns:p14="http://schemas.microsoft.com/office/powerpoint/2010/main" val="3652182497"/>
              </p:ext>
            </p:extLst>
          </p:nvPr>
        </p:nvGraphicFramePr>
        <p:xfrm>
          <a:off x="4017640" y="224526"/>
          <a:ext cx="1668016" cy="1235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Graphique 6"/>
          <p:cNvGraphicFramePr/>
          <p:nvPr>
            <p:extLst>
              <p:ext uri="{D42A27DB-BD31-4B8C-83A1-F6EECF244321}">
                <p14:modId xmlns:p14="http://schemas.microsoft.com/office/powerpoint/2010/main" val="204053523"/>
              </p:ext>
            </p:extLst>
          </p:nvPr>
        </p:nvGraphicFramePr>
        <p:xfrm>
          <a:off x="3995936" y="1414924"/>
          <a:ext cx="1668016" cy="1235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Graphique 7"/>
          <p:cNvGraphicFramePr/>
          <p:nvPr>
            <p:extLst>
              <p:ext uri="{D42A27DB-BD31-4B8C-83A1-F6EECF244321}">
                <p14:modId xmlns:p14="http://schemas.microsoft.com/office/powerpoint/2010/main" val="3819591709"/>
              </p:ext>
            </p:extLst>
          </p:nvPr>
        </p:nvGraphicFramePr>
        <p:xfrm>
          <a:off x="3995936" y="2605321"/>
          <a:ext cx="1668016" cy="1235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Graphique 8"/>
          <p:cNvGraphicFramePr/>
          <p:nvPr>
            <p:extLst>
              <p:ext uri="{D42A27DB-BD31-4B8C-83A1-F6EECF244321}">
                <p14:modId xmlns:p14="http://schemas.microsoft.com/office/powerpoint/2010/main" val="2935422420"/>
              </p:ext>
            </p:extLst>
          </p:nvPr>
        </p:nvGraphicFramePr>
        <p:xfrm>
          <a:off x="4017640" y="3795718"/>
          <a:ext cx="1668016" cy="1235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0" name="Graphique 9"/>
          <p:cNvGraphicFramePr/>
          <p:nvPr>
            <p:extLst>
              <p:ext uri="{D42A27DB-BD31-4B8C-83A1-F6EECF244321}">
                <p14:modId xmlns:p14="http://schemas.microsoft.com/office/powerpoint/2010/main" val="3359380504"/>
              </p:ext>
            </p:extLst>
          </p:nvPr>
        </p:nvGraphicFramePr>
        <p:xfrm>
          <a:off x="6504384" y="227721"/>
          <a:ext cx="1668016" cy="1235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1" name="Graphique 10"/>
          <p:cNvGraphicFramePr/>
          <p:nvPr>
            <p:extLst>
              <p:ext uri="{D42A27DB-BD31-4B8C-83A1-F6EECF244321}">
                <p14:modId xmlns:p14="http://schemas.microsoft.com/office/powerpoint/2010/main" val="2239454002"/>
              </p:ext>
            </p:extLst>
          </p:nvPr>
        </p:nvGraphicFramePr>
        <p:xfrm>
          <a:off x="6494404" y="1419049"/>
          <a:ext cx="1668016" cy="1235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2" name="Graphique 11"/>
          <p:cNvGraphicFramePr/>
          <p:nvPr>
            <p:extLst>
              <p:ext uri="{D42A27DB-BD31-4B8C-83A1-F6EECF244321}">
                <p14:modId xmlns:p14="http://schemas.microsoft.com/office/powerpoint/2010/main" val="2748542312"/>
              </p:ext>
            </p:extLst>
          </p:nvPr>
        </p:nvGraphicFramePr>
        <p:xfrm>
          <a:off x="6482680" y="2608516"/>
          <a:ext cx="1668016" cy="1235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3" name="Graphique 12"/>
          <p:cNvGraphicFramePr/>
          <p:nvPr>
            <p:extLst>
              <p:ext uri="{D42A27DB-BD31-4B8C-83A1-F6EECF244321}">
                <p14:modId xmlns:p14="http://schemas.microsoft.com/office/powerpoint/2010/main" val="1687488561"/>
              </p:ext>
            </p:extLst>
          </p:nvPr>
        </p:nvGraphicFramePr>
        <p:xfrm>
          <a:off x="6504384" y="3798913"/>
          <a:ext cx="1668016" cy="1235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7028420" y="624564"/>
            <a:ext cx="6062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fr-FR" sz="2000" b="1" dirty="0" smtClean="0">
                <a:solidFill>
                  <a:srgbClr val="9DB6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  <a:r>
              <a:rPr lang="fr-FR" sz="1200" b="1" dirty="0" smtClean="0">
                <a:solidFill>
                  <a:srgbClr val="9DB6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en-US" sz="2000" b="1" dirty="0">
              <a:solidFill>
                <a:srgbClr val="9DB6D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4547802" y="623428"/>
            <a:ext cx="6062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fr-FR" sz="2000" b="1" dirty="0" smtClean="0">
                <a:solidFill>
                  <a:srgbClr val="9DB6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63</a:t>
            </a:r>
            <a:r>
              <a:rPr lang="fr-FR" sz="1200" b="1" dirty="0" smtClean="0">
                <a:solidFill>
                  <a:srgbClr val="9DB6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en-US" sz="2000" b="1" dirty="0">
              <a:solidFill>
                <a:srgbClr val="9DB6D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7027859" y="1824003"/>
            <a:ext cx="6062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fr-FR" sz="2000" b="1" dirty="0" smtClean="0">
                <a:solidFill>
                  <a:srgbClr val="9DB6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64</a:t>
            </a:r>
            <a:r>
              <a:rPr lang="fr-FR" sz="1200" b="1" dirty="0" smtClean="0">
                <a:solidFill>
                  <a:srgbClr val="9DB6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en-US" sz="2000" b="1" dirty="0">
              <a:solidFill>
                <a:srgbClr val="9DB6D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4536607" y="1823581"/>
            <a:ext cx="6062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fr-FR" sz="2000" b="1" dirty="0" smtClean="0">
                <a:solidFill>
                  <a:srgbClr val="9DB6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</a:t>
            </a:r>
            <a:r>
              <a:rPr lang="fr-FR" sz="1200" b="1" dirty="0" smtClean="0">
                <a:solidFill>
                  <a:srgbClr val="9DB6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en-US" sz="2000" b="1" dirty="0">
              <a:solidFill>
                <a:srgbClr val="9DB6D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4540513" y="3000828"/>
            <a:ext cx="6062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fr-FR" sz="2000" b="1" dirty="0" smtClean="0">
                <a:solidFill>
                  <a:srgbClr val="9DB6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</a:t>
            </a:r>
            <a:r>
              <a:rPr lang="fr-FR" sz="1200" b="1" dirty="0" smtClean="0">
                <a:solidFill>
                  <a:srgbClr val="9DB6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en-US" sz="2000" b="1" dirty="0">
              <a:solidFill>
                <a:srgbClr val="9DB6D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7042373" y="4209868"/>
            <a:ext cx="6062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fr-FR" sz="2000" b="1" dirty="0" smtClean="0">
                <a:solidFill>
                  <a:srgbClr val="9DB6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</a:t>
            </a:r>
            <a:r>
              <a:rPr lang="fr-FR" sz="1200" b="1" dirty="0" smtClean="0">
                <a:solidFill>
                  <a:srgbClr val="9DB6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en-US" sz="2000" b="1" dirty="0">
              <a:solidFill>
                <a:srgbClr val="9DB6D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4551121" y="4209446"/>
            <a:ext cx="6062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fr-FR" sz="2000" b="1" dirty="0" smtClean="0">
                <a:solidFill>
                  <a:srgbClr val="9DB6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72</a:t>
            </a:r>
            <a:r>
              <a:rPr lang="fr-FR" sz="1200" b="1" dirty="0" smtClean="0">
                <a:solidFill>
                  <a:srgbClr val="9DB6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en-US" sz="2000" b="1" dirty="0">
              <a:solidFill>
                <a:srgbClr val="9DB6D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8191897" y="3261504"/>
            <a:ext cx="122153" cy="7930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8191897" y="3398502"/>
            <a:ext cx="122153" cy="79306"/>
          </a:xfrm>
          <a:prstGeom prst="rect">
            <a:avLst/>
          </a:prstGeom>
          <a:solidFill>
            <a:srgbClr val="E8D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8191897" y="3535500"/>
            <a:ext cx="122153" cy="79306"/>
          </a:xfrm>
          <a:prstGeom prst="rect">
            <a:avLst/>
          </a:prstGeom>
          <a:solidFill>
            <a:srgbClr val="C050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endParaRPr lang="en-US" sz="1800">
              <a:solidFill>
                <a:prstClr val="white"/>
              </a:solidFill>
            </a:endParaRPr>
          </a:p>
        </p:txBody>
      </p:sp>
      <p:grpSp>
        <p:nvGrpSpPr>
          <p:cNvPr id="2" name="Groupe 1"/>
          <p:cNvGrpSpPr/>
          <p:nvPr/>
        </p:nvGrpSpPr>
        <p:grpSpPr>
          <a:xfrm>
            <a:off x="248400" y="223812"/>
            <a:ext cx="2664296" cy="1890210"/>
            <a:chOff x="323528" y="224526"/>
            <a:chExt cx="2664296" cy="1890210"/>
          </a:xfrm>
        </p:grpSpPr>
        <p:sp>
          <p:nvSpPr>
            <p:cNvPr id="48" name="Rectangle à coins arrondis 47"/>
            <p:cNvSpPr/>
            <p:nvPr/>
          </p:nvSpPr>
          <p:spPr>
            <a:xfrm>
              <a:off x="323528" y="224526"/>
              <a:ext cx="2664296" cy="1890210"/>
            </a:xfrm>
            <a:prstGeom prst="round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defTabSz="914400"/>
              <a:endParaRPr lang="fr-FR" sz="18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defTabSz="914400"/>
              <a:endParaRPr lang="fr-FR" sz="1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3" name="ZoneTexte 92"/>
            <p:cNvSpPr txBox="1"/>
            <p:nvPr/>
          </p:nvSpPr>
          <p:spPr>
            <a:xfrm>
              <a:off x="894349" y="355114"/>
              <a:ext cx="19287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400"/>
              <a:r>
                <a:rPr lang="fr-FR" sz="1800" b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NETHERLANDS</a:t>
              </a:r>
              <a:endParaRPr lang="en-US" sz="1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" name="Image 3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4247" y="773556"/>
              <a:ext cx="1020600" cy="1166400"/>
            </a:xfrm>
            <a:prstGeom prst="rect">
              <a:avLst/>
            </a:prstGeom>
          </p:spPr>
        </p:pic>
      </p:grpSp>
      <p:cxnSp>
        <p:nvCxnSpPr>
          <p:cNvPr id="51" name="Connecteur droit 50"/>
          <p:cNvCxnSpPr/>
          <p:nvPr/>
        </p:nvCxnSpPr>
        <p:spPr>
          <a:xfrm>
            <a:off x="3756843" y="2674207"/>
            <a:ext cx="502520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eur droit 63"/>
          <p:cNvCxnSpPr/>
          <p:nvPr/>
        </p:nvCxnSpPr>
        <p:spPr>
          <a:xfrm>
            <a:off x="3756843" y="3883882"/>
            <a:ext cx="502520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droit 64"/>
          <p:cNvCxnSpPr/>
          <p:nvPr/>
        </p:nvCxnSpPr>
        <p:spPr>
          <a:xfrm>
            <a:off x="3756843" y="301822"/>
            <a:ext cx="502520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cteur droit 65"/>
          <p:cNvCxnSpPr/>
          <p:nvPr/>
        </p:nvCxnSpPr>
        <p:spPr>
          <a:xfrm>
            <a:off x="3756843" y="1483582"/>
            <a:ext cx="502520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ZoneTexte 66"/>
          <p:cNvSpPr txBox="1"/>
          <p:nvPr/>
        </p:nvSpPr>
        <p:spPr>
          <a:xfrm>
            <a:off x="5272216" y="655533"/>
            <a:ext cx="532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914400"/>
            <a:r>
              <a:rPr lang="fr-FR" sz="1800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#1*</a:t>
            </a:r>
            <a:endParaRPr lang="fr-FR" sz="1100" dirty="0" smtClean="0">
              <a:solidFill>
                <a:srgbClr val="00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ZoneTexte 67"/>
          <p:cNvSpPr txBox="1"/>
          <p:nvPr/>
        </p:nvSpPr>
        <p:spPr>
          <a:xfrm>
            <a:off x="6489776" y="656247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fr-FR" sz="1800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fr-FR" sz="1800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fr-FR" sz="1100" dirty="0" smtClean="0">
              <a:solidFill>
                <a:srgbClr val="00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ZoneTexte 68"/>
          <p:cNvSpPr txBox="1"/>
          <p:nvPr/>
        </p:nvSpPr>
        <p:spPr>
          <a:xfrm>
            <a:off x="5248172" y="1867326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914400"/>
            <a:r>
              <a:rPr lang="fr-FR" sz="1800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fr-FR" sz="1800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fr-FR" sz="1100" dirty="0" smtClean="0">
              <a:solidFill>
                <a:srgbClr val="00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ZoneTexte 69"/>
          <p:cNvSpPr txBox="1"/>
          <p:nvPr/>
        </p:nvSpPr>
        <p:spPr>
          <a:xfrm>
            <a:off x="6489776" y="1867326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fr-FR" sz="1800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#3</a:t>
            </a:r>
            <a:endParaRPr lang="fr-FR" sz="1100" dirty="0" smtClean="0">
              <a:solidFill>
                <a:srgbClr val="00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ZoneTexte 70"/>
          <p:cNvSpPr txBox="1"/>
          <p:nvPr/>
        </p:nvSpPr>
        <p:spPr>
          <a:xfrm>
            <a:off x="5248172" y="3043899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914400"/>
            <a:r>
              <a:rPr lang="fr-FR" sz="1800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#1</a:t>
            </a:r>
            <a:endParaRPr lang="fr-FR" sz="1100" dirty="0" smtClean="0">
              <a:solidFill>
                <a:srgbClr val="00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ZoneTexte 71"/>
          <p:cNvSpPr txBox="1"/>
          <p:nvPr/>
        </p:nvSpPr>
        <p:spPr>
          <a:xfrm>
            <a:off x="5248172" y="4223719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914400"/>
            <a:r>
              <a:rPr lang="fr-FR" sz="1800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#1</a:t>
            </a:r>
          </a:p>
        </p:txBody>
      </p:sp>
      <p:sp>
        <p:nvSpPr>
          <p:cNvPr id="73" name="ZoneTexte 72"/>
          <p:cNvSpPr txBox="1"/>
          <p:nvPr/>
        </p:nvSpPr>
        <p:spPr>
          <a:xfrm>
            <a:off x="6489776" y="4223719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fr-FR" sz="1800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fr-FR" sz="1800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fr-FR" sz="1800" dirty="0" smtClean="0">
              <a:solidFill>
                <a:srgbClr val="00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EFFCE-D9D5-47A3-B7E3-A1DE6201FD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3" name="Image 5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79" y="410257"/>
            <a:ext cx="257618" cy="257618"/>
          </a:xfrm>
          <a:prstGeom prst="rect">
            <a:avLst/>
          </a:prstGeom>
        </p:spPr>
      </p:pic>
      <p:sp>
        <p:nvSpPr>
          <p:cNvPr id="54" name="Rectangle à coins arrondis 53"/>
          <p:cNvSpPr/>
          <p:nvPr/>
        </p:nvSpPr>
        <p:spPr>
          <a:xfrm>
            <a:off x="248400" y="2330760"/>
            <a:ext cx="2664296" cy="2513447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914400"/>
            <a:r>
              <a:rPr lang="en-US" sz="18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</a:t>
            </a:r>
            <a:r>
              <a:rPr lang="en-US" sz="1400" i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400" i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eurostat</a:t>
            </a:r>
            <a:r>
              <a:rPr lang="en-US" sz="1400" i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2014)</a:t>
            </a:r>
          </a:p>
          <a:p>
            <a:pPr defTabSz="914400"/>
            <a:endParaRPr lang="en-US" sz="1200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" indent="-85725" defTabSz="9144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Growth rate of GDP: 1,2%</a:t>
            </a:r>
          </a:p>
          <a:p>
            <a:pPr marL="85725" indent="-85725" defTabSz="9144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Active population: 9 M</a:t>
            </a:r>
          </a:p>
          <a:p>
            <a:pPr marL="85725" indent="-85725" defTabSz="9144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Unemployment rate: 7,4% </a:t>
            </a:r>
          </a:p>
          <a:p>
            <a:pPr marL="85725" indent="-85725" defTabSz="9144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400" i="1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050" i="1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sz="1050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 </a:t>
            </a:r>
            <a:r>
              <a:rPr lang="en-US" sz="1050" i="1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rank among the 14 European countries</a:t>
            </a:r>
          </a:p>
          <a:p>
            <a:pPr defTabSz="914400">
              <a:spcBef>
                <a:spcPts val="600"/>
              </a:spcBef>
            </a:pPr>
            <a:endParaRPr lang="en-US" sz="1400" dirty="0" smtClean="0">
              <a:solidFill>
                <a:prstClr val="white"/>
              </a:solidFill>
            </a:endParaRPr>
          </a:p>
          <a:p>
            <a:pPr defTabSz="914400"/>
            <a:endParaRPr lang="en-US" sz="1100" dirty="0" smtClean="0">
              <a:solidFill>
                <a:prstClr val="white"/>
              </a:solidFill>
            </a:endParaRPr>
          </a:p>
        </p:txBody>
      </p:sp>
      <p:grpSp>
        <p:nvGrpSpPr>
          <p:cNvPr id="55" name="Groupe 54"/>
          <p:cNvGrpSpPr/>
          <p:nvPr/>
        </p:nvGrpSpPr>
        <p:grpSpPr>
          <a:xfrm>
            <a:off x="2867022" y="159777"/>
            <a:ext cx="6448428" cy="4653847"/>
            <a:chOff x="2867022" y="159777"/>
            <a:chExt cx="6448428" cy="4653847"/>
          </a:xfrm>
        </p:grpSpPr>
        <p:sp>
          <p:nvSpPr>
            <p:cNvPr id="56" name="ZoneTexte 55"/>
            <p:cNvSpPr txBox="1"/>
            <p:nvPr/>
          </p:nvSpPr>
          <p:spPr>
            <a:xfrm>
              <a:off x="8342984" y="3478891"/>
              <a:ext cx="45076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sz="11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time</a:t>
              </a:r>
              <a:endParaRPr lang="en-US" sz="11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ZoneTexte 56"/>
            <p:cNvSpPr txBox="1"/>
            <p:nvPr/>
          </p:nvSpPr>
          <p:spPr>
            <a:xfrm>
              <a:off x="8342984" y="3193642"/>
              <a:ext cx="37382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sz="11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job</a:t>
              </a:r>
              <a:endParaRPr lang="en-US" sz="11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ZoneTexte 57"/>
            <p:cNvSpPr txBox="1"/>
            <p:nvPr/>
          </p:nvSpPr>
          <p:spPr>
            <a:xfrm>
              <a:off x="8342984" y="3342820"/>
              <a:ext cx="52290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sz="11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wage</a:t>
              </a:r>
              <a:endParaRPr lang="en-US" sz="11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ZoneTexte 58"/>
            <p:cNvSpPr txBox="1"/>
            <p:nvPr/>
          </p:nvSpPr>
          <p:spPr>
            <a:xfrm>
              <a:off x="5457091" y="159777"/>
              <a:ext cx="1321196" cy="307777"/>
            </a:xfrm>
            <a:prstGeom prst="rect">
              <a:avLst/>
            </a:prstGeom>
            <a:solidFill>
              <a:srgbClr val="1F497D"/>
            </a:solidFill>
          </p:spPr>
          <p:txBody>
            <a:bodyPr wrap="none" rtlCol="0">
              <a:spAutoFit/>
            </a:bodyPr>
            <a:lstStyle/>
            <a:p>
              <a:pPr algn="ctr" defTabSz="914400"/>
              <a:r>
                <a:rPr lang="en-US" sz="1400" b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WELL-BEING</a:t>
              </a:r>
              <a:endParaRPr lang="en-US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ZoneTexte 59"/>
            <p:cNvSpPr txBox="1"/>
            <p:nvPr/>
          </p:nvSpPr>
          <p:spPr>
            <a:xfrm>
              <a:off x="5431442" y="1350232"/>
              <a:ext cx="1372492" cy="307777"/>
            </a:xfrm>
            <a:prstGeom prst="rect">
              <a:avLst/>
            </a:prstGeom>
            <a:solidFill>
              <a:srgbClr val="1F497D"/>
            </a:solidFill>
          </p:spPr>
          <p:txBody>
            <a:bodyPr wrap="none" rtlCol="0">
              <a:spAutoFit/>
            </a:bodyPr>
            <a:lstStyle/>
            <a:p>
              <a:pPr algn="ctr" defTabSz="914400"/>
              <a:r>
                <a:rPr lang="en-US" sz="1400" b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CONFIDENCE</a:t>
              </a:r>
              <a:endParaRPr lang="en-US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ZoneTexte 60"/>
            <p:cNvSpPr txBox="1"/>
            <p:nvPr/>
          </p:nvSpPr>
          <p:spPr>
            <a:xfrm>
              <a:off x="5476037" y="2540687"/>
              <a:ext cx="1283300" cy="307777"/>
            </a:xfrm>
            <a:prstGeom prst="rect">
              <a:avLst/>
            </a:prstGeom>
            <a:solidFill>
              <a:srgbClr val="1F497D"/>
            </a:solidFill>
          </p:spPr>
          <p:txBody>
            <a:bodyPr wrap="none" rtlCol="0">
              <a:spAutoFit/>
            </a:bodyPr>
            <a:lstStyle/>
            <a:p>
              <a:pPr algn="ctr" defTabSz="914400"/>
              <a:r>
                <a:rPr lang="en-US" sz="1400" b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MOTIVATION</a:t>
              </a:r>
              <a:endParaRPr lang="en-US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" name="ZoneTexte 61"/>
            <p:cNvSpPr txBox="1"/>
            <p:nvPr/>
          </p:nvSpPr>
          <p:spPr>
            <a:xfrm>
              <a:off x="3164907" y="1729472"/>
              <a:ext cx="1183873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914400">
                <a:lnSpc>
                  <a:spcPts val="1400"/>
                </a:lnSpc>
              </a:pPr>
              <a:r>
                <a:rPr lang="en-US" sz="14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Country future</a:t>
              </a:r>
            </a:p>
            <a:p>
              <a:pPr algn="r" defTabSz="914400">
                <a:lnSpc>
                  <a:spcPts val="1400"/>
                </a:lnSpc>
              </a:pPr>
              <a:r>
                <a:rPr lang="en-US" sz="900" i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(%  confidents)</a:t>
              </a:r>
              <a:endParaRPr lang="en-US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" name="ZoneTexte 62"/>
            <p:cNvSpPr txBox="1"/>
            <p:nvPr/>
          </p:nvSpPr>
          <p:spPr>
            <a:xfrm>
              <a:off x="2867023" y="4003146"/>
              <a:ext cx="1481757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914400">
                <a:lnSpc>
                  <a:spcPts val="1400"/>
                </a:lnSpc>
              </a:pPr>
              <a:r>
                <a:rPr lang="en-US" sz="14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Stay in your company</a:t>
              </a:r>
            </a:p>
            <a:p>
              <a:pPr algn="r" defTabSz="914400">
                <a:lnSpc>
                  <a:spcPts val="1400"/>
                </a:lnSpc>
              </a:pPr>
              <a:r>
                <a:rPr lang="en-US" sz="900" i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(%  yes)</a:t>
              </a:r>
              <a:endParaRPr lang="en-US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" name="ZoneTexte 85"/>
            <p:cNvSpPr txBox="1"/>
            <p:nvPr/>
          </p:nvSpPr>
          <p:spPr>
            <a:xfrm>
              <a:off x="7796988" y="532656"/>
              <a:ext cx="1125001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>
                <a:lnSpc>
                  <a:spcPts val="1400"/>
                </a:lnSpc>
              </a:pPr>
              <a:r>
                <a:rPr lang="en-US" sz="14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Quality of life at work </a:t>
              </a:r>
              <a:r>
                <a:rPr lang="en-US" sz="900" i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(% scores 8-10)</a:t>
              </a:r>
              <a:endParaRPr lang="en-US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7" name="ZoneTexte 86"/>
            <p:cNvSpPr txBox="1"/>
            <p:nvPr/>
          </p:nvSpPr>
          <p:spPr>
            <a:xfrm>
              <a:off x="7796988" y="2840937"/>
              <a:ext cx="1518462" cy="2718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>
                <a:lnSpc>
                  <a:spcPts val="1400"/>
                </a:lnSpc>
              </a:pPr>
              <a:r>
                <a:rPr lang="en-US" sz="14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Concerns </a:t>
              </a:r>
              <a:r>
                <a:rPr lang="en-US" sz="900" i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(%)</a:t>
              </a:r>
              <a:endParaRPr lang="en-US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" name="ZoneTexte 87"/>
            <p:cNvSpPr txBox="1"/>
            <p:nvPr/>
          </p:nvSpPr>
          <p:spPr>
            <a:xfrm>
              <a:off x="7796988" y="4003146"/>
              <a:ext cx="1290073" cy="8104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>
                <a:lnSpc>
                  <a:spcPts val="1400"/>
                </a:lnSpc>
              </a:pPr>
              <a:r>
                <a:rPr lang="en-US" sz="14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Find a comparable job</a:t>
              </a:r>
            </a:p>
            <a:p>
              <a:pPr defTabSz="914400">
                <a:lnSpc>
                  <a:spcPts val="1400"/>
                </a:lnSpc>
              </a:pPr>
              <a:r>
                <a:rPr lang="en-US" sz="900" i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(% easy)</a:t>
              </a:r>
              <a:endParaRPr lang="en-US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9" name="ZoneTexte 88"/>
            <p:cNvSpPr txBox="1"/>
            <p:nvPr/>
          </p:nvSpPr>
          <p:spPr>
            <a:xfrm>
              <a:off x="5341671" y="3731142"/>
              <a:ext cx="1552028" cy="307777"/>
            </a:xfrm>
            <a:prstGeom prst="rect">
              <a:avLst/>
            </a:prstGeom>
            <a:solidFill>
              <a:srgbClr val="1F497D"/>
            </a:solidFill>
          </p:spPr>
          <p:txBody>
            <a:bodyPr wrap="none" rtlCol="0">
              <a:spAutoFit/>
            </a:bodyPr>
            <a:lstStyle/>
            <a:p>
              <a:pPr algn="ctr" defTabSz="914400"/>
              <a:r>
                <a:rPr lang="en-US" sz="1400" b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DEVELOPMENT</a:t>
              </a:r>
              <a:endParaRPr lang="en-US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0" name="ZoneTexte 89"/>
            <p:cNvSpPr txBox="1"/>
            <p:nvPr/>
          </p:nvSpPr>
          <p:spPr>
            <a:xfrm>
              <a:off x="3265714" y="532656"/>
              <a:ext cx="1083066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914400">
                <a:lnSpc>
                  <a:spcPts val="1400"/>
                </a:lnSpc>
              </a:pPr>
              <a:r>
                <a:rPr lang="en-US" sz="14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Happy at work</a:t>
              </a:r>
            </a:p>
            <a:p>
              <a:pPr algn="r" defTabSz="914400">
                <a:lnSpc>
                  <a:spcPts val="1400"/>
                </a:lnSpc>
              </a:pPr>
              <a:r>
                <a:rPr lang="en-US" sz="900" i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(% often)</a:t>
              </a:r>
              <a:endParaRPr lang="en-US" sz="900" i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1" name="ZoneTexte 90"/>
            <p:cNvSpPr txBox="1"/>
            <p:nvPr/>
          </p:nvSpPr>
          <p:spPr>
            <a:xfrm>
              <a:off x="7796987" y="1729472"/>
              <a:ext cx="1290073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>
                <a:lnSpc>
                  <a:spcPts val="1400"/>
                </a:lnSpc>
              </a:pPr>
              <a:r>
                <a:rPr lang="en-US" sz="14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Professional future</a:t>
              </a:r>
            </a:p>
            <a:p>
              <a:pPr defTabSz="914400">
                <a:lnSpc>
                  <a:spcPts val="1400"/>
                </a:lnSpc>
              </a:pPr>
              <a:r>
                <a:rPr lang="en-US" sz="900" i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(%  confident)</a:t>
              </a:r>
              <a:endParaRPr lang="en-US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2" name="ZoneTexte 91"/>
            <p:cNvSpPr txBox="1"/>
            <p:nvPr/>
          </p:nvSpPr>
          <p:spPr>
            <a:xfrm>
              <a:off x="2867022" y="2840937"/>
              <a:ext cx="1481758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914400">
                <a:lnSpc>
                  <a:spcPts val="1400"/>
                </a:lnSpc>
              </a:pPr>
              <a:r>
                <a:rPr lang="en-US" sz="14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Motivation</a:t>
              </a:r>
            </a:p>
            <a:p>
              <a:pPr algn="r" defTabSz="914400">
                <a:lnSpc>
                  <a:spcPts val="1400"/>
                </a:lnSpc>
              </a:pPr>
              <a:r>
                <a:rPr lang="en-US" sz="900" i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(%  is increasing +  remaining stable)</a:t>
              </a:r>
              <a:endParaRPr lang="en-US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9695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20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aphique 5"/>
          <p:cNvGraphicFramePr/>
          <p:nvPr>
            <p:extLst>
              <p:ext uri="{D42A27DB-BD31-4B8C-83A1-F6EECF244321}">
                <p14:modId xmlns:p14="http://schemas.microsoft.com/office/powerpoint/2010/main" val="1343184493"/>
              </p:ext>
            </p:extLst>
          </p:nvPr>
        </p:nvGraphicFramePr>
        <p:xfrm>
          <a:off x="4017640" y="224526"/>
          <a:ext cx="1668016" cy="1235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Graphique 6"/>
          <p:cNvGraphicFramePr/>
          <p:nvPr>
            <p:extLst>
              <p:ext uri="{D42A27DB-BD31-4B8C-83A1-F6EECF244321}">
                <p14:modId xmlns:p14="http://schemas.microsoft.com/office/powerpoint/2010/main" val="2127549285"/>
              </p:ext>
            </p:extLst>
          </p:nvPr>
        </p:nvGraphicFramePr>
        <p:xfrm>
          <a:off x="3995936" y="1414924"/>
          <a:ext cx="1668016" cy="1235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Graphique 7"/>
          <p:cNvGraphicFramePr/>
          <p:nvPr>
            <p:extLst>
              <p:ext uri="{D42A27DB-BD31-4B8C-83A1-F6EECF244321}">
                <p14:modId xmlns:p14="http://schemas.microsoft.com/office/powerpoint/2010/main" val="301998338"/>
              </p:ext>
            </p:extLst>
          </p:nvPr>
        </p:nvGraphicFramePr>
        <p:xfrm>
          <a:off x="3995936" y="2605321"/>
          <a:ext cx="1668016" cy="1235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Graphique 8"/>
          <p:cNvGraphicFramePr/>
          <p:nvPr>
            <p:extLst>
              <p:ext uri="{D42A27DB-BD31-4B8C-83A1-F6EECF244321}">
                <p14:modId xmlns:p14="http://schemas.microsoft.com/office/powerpoint/2010/main" val="2710439254"/>
              </p:ext>
            </p:extLst>
          </p:nvPr>
        </p:nvGraphicFramePr>
        <p:xfrm>
          <a:off x="4017640" y="3795718"/>
          <a:ext cx="1668016" cy="1235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0" name="Graphique 9"/>
          <p:cNvGraphicFramePr/>
          <p:nvPr>
            <p:extLst>
              <p:ext uri="{D42A27DB-BD31-4B8C-83A1-F6EECF244321}">
                <p14:modId xmlns:p14="http://schemas.microsoft.com/office/powerpoint/2010/main" val="4002707886"/>
              </p:ext>
            </p:extLst>
          </p:nvPr>
        </p:nvGraphicFramePr>
        <p:xfrm>
          <a:off x="6504384" y="227721"/>
          <a:ext cx="1668016" cy="1235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1" name="Graphique 10"/>
          <p:cNvGraphicFramePr/>
          <p:nvPr>
            <p:extLst>
              <p:ext uri="{D42A27DB-BD31-4B8C-83A1-F6EECF244321}">
                <p14:modId xmlns:p14="http://schemas.microsoft.com/office/powerpoint/2010/main" val="135029645"/>
              </p:ext>
            </p:extLst>
          </p:nvPr>
        </p:nvGraphicFramePr>
        <p:xfrm>
          <a:off x="6494404" y="1419049"/>
          <a:ext cx="1668016" cy="1235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2" name="Graphique 11"/>
          <p:cNvGraphicFramePr/>
          <p:nvPr>
            <p:extLst>
              <p:ext uri="{D42A27DB-BD31-4B8C-83A1-F6EECF244321}">
                <p14:modId xmlns:p14="http://schemas.microsoft.com/office/powerpoint/2010/main" val="420435960"/>
              </p:ext>
            </p:extLst>
          </p:nvPr>
        </p:nvGraphicFramePr>
        <p:xfrm>
          <a:off x="6482680" y="2608516"/>
          <a:ext cx="1668016" cy="1235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3" name="Graphique 12"/>
          <p:cNvGraphicFramePr/>
          <p:nvPr>
            <p:extLst>
              <p:ext uri="{D42A27DB-BD31-4B8C-83A1-F6EECF244321}">
                <p14:modId xmlns:p14="http://schemas.microsoft.com/office/powerpoint/2010/main" val="3921312348"/>
              </p:ext>
            </p:extLst>
          </p:nvPr>
        </p:nvGraphicFramePr>
        <p:xfrm>
          <a:off x="6504384" y="3798913"/>
          <a:ext cx="1668016" cy="1235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7052172" y="660192"/>
            <a:ext cx="6062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fr-FR" sz="2000" b="1" dirty="0" smtClean="0">
                <a:solidFill>
                  <a:srgbClr val="9DB6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  <a:r>
              <a:rPr lang="fr-FR" sz="1200" b="1" dirty="0" smtClean="0">
                <a:solidFill>
                  <a:srgbClr val="9DB6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en-US" sz="2000" b="1" dirty="0">
              <a:solidFill>
                <a:srgbClr val="9DB6D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4571554" y="659770"/>
            <a:ext cx="6062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fr-FR" sz="2000" b="1" dirty="0" smtClean="0">
                <a:solidFill>
                  <a:srgbClr val="9DB6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r>
              <a:rPr lang="fr-FR" sz="1200" b="1" dirty="0" smtClean="0">
                <a:solidFill>
                  <a:srgbClr val="9DB6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en-US" sz="2000" b="1" dirty="0">
              <a:solidFill>
                <a:srgbClr val="9DB6D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7051611" y="1859631"/>
            <a:ext cx="6062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fr-FR" sz="2000" b="1" dirty="0" smtClean="0">
                <a:solidFill>
                  <a:srgbClr val="9DB6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r>
              <a:rPr lang="fr-FR" sz="1200" b="1" dirty="0" smtClean="0">
                <a:solidFill>
                  <a:srgbClr val="9DB6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en-US" sz="2000" b="1" dirty="0">
              <a:solidFill>
                <a:srgbClr val="9DB6D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4560359" y="1859209"/>
            <a:ext cx="6062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fr-FR" sz="2000" b="1" dirty="0" smtClean="0">
                <a:solidFill>
                  <a:srgbClr val="9DB6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  <a:r>
              <a:rPr lang="fr-FR" sz="1200" b="1" dirty="0" smtClean="0">
                <a:solidFill>
                  <a:srgbClr val="9DB6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en-US" sz="2000" b="1" dirty="0">
              <a:solidFill>
                <a:srgbClr val="9DB6D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4564265" y="3036456"/>
            <a:ext cx="6062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fr-FR" sz="2000" b="1" dirty="0" smtClean="0">
                <a:solidFill>
                  <a:srgbClr val="9DB6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61</a:t>
            </a:r>
            <a:r>
              <a:rPr lang="fr-FR" sz="1200" b="1" dirty="0" smtClean="0">
                <a:solidFill>
                  <a:srgbClr val="9DB6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en-US" sz="2000" b="1" dirty="0">
              <a:solidFill>
                <a:srgbClr val="9DB6D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7066125" y="4245496"/>
            <a:ext cx="6062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fr-FR" sz="2000" b="1" dirty="0" smtClean="0">
                <a:solidFill>
                  <a:srgbClr val="9DB6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</a:t>
            </a:r>
            <a:r>
              <a:rPr lang="fr-FR" sz="1200" b="1" dirty="0" smtClean="0">
                <a:solidFill>
                  <a:srgbClr val="9DB6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en-US" sz="2000" b="1" dirty="0">
              <a:solidFill>
                <a:srgbClr val="9DB6D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4574873" y="4245074"/>
            <a:ext cx="6062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fr-FR" sz="2000" b="1" dirty="0" smtClean="0">
                <a:solidFill>
                  <a:srgbClr val="9DB6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52</a:t>
            </a:r>
            <a:r>
              <a:rPr lang="fr-FR" sz="1200" b="1" dirty="0" smtClean="0">
                <a:solidFill>
                  <a:srgbClr val="9DB6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en-US" sz="2000" b="1" dirty="0">
              <a:solidFill>
                <a:srgbClr val="9DB6D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8191897" y="3261504"/>
            <a:ext cx="122153" cy="7930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endParaRPr lang="en-US" sz="18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8191897" y="3398502"/>
            <a:ext cx="122153" cy="79306"/>
          </a:xfrm>
          <a:prstGeom prst="rect">
            <a:avLst/>
          </a:prstGeom>
          <a:solidFill>
            <a:srgbClr val="E8D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endParaRPr lang="en-US" sz="18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8191897" y="3535500"/>
            <a:ext cx="122153" cy="79306"/>
          </a:xfrm>
          <a:prstGeom prst="rect">
            <a:avLst/>
          </a:prstGeom>
          <a:solidFill>
            <a:srgbClr val="C050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endParaRPr lang="en-US" sz="18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Rectangle à coins arrondis 47"/>
          <p:cNvSpPr/>
          <p:nvPr/>
        </p:nvSpPr>
        <p:spPr>
          <a:xfrm>
            <a:off x="212775" y="224526"/>
            <a:ext cx="2664296" cy="189021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914400"/>
            <a:endParaRPr lang="fr-FR" sz="1800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/>
            <a:endParaRPr lang="fr-FR" sz="1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" name="ZoneTexte 92"/>
          <p:cNvSpPr txBox="1"/>
          <p:nvPr/>
        </p:nvSpPr>
        <p:spPr>
          <a:xfrm>
            <a:off x="1151822" y="347857"/>
            <a:ext cx="1159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fr-FR" sz="18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POLAND</a:t>
            </a:r>
            <a:endParaRPr lang="en-US" sz="18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527" y="734400"/>
            <a:ext cx="1204025" cy="1166400"/>
          </a:xfrm>
          <a:prstGeom prst="rect">
            <a:avLst/>
          </a:prstGeom>
        </p:spPr>
      </p:pic>
      <p:cxnSp>
        <p:nvCxnSpPr>
          <p:cNvPr id="50" name="Connecteur droit 49"/>
          <p:cNvCxnSpPr/>
          <p:nvPr/>
        </p:nvCxnSpPr>
        <p:spPr>
          <a:xfrm>
            <a:off x="3756843" y="2674207"/>
            <a:ext cx="502520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eur droit 63"/>
          <p:cNvCxnSpPr/>
          <p:nvPr/>
        </p:nvCxnSpPr>
        <p:spPr>
          <a:xfrm>
            <a:off x="3756843" y="3883882"/>
            <a:ext cx="502520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droit 64"/>
          <p:cNvCxnSpPr/>
          <p:nvPr/>
        </p:nvCxnSpPr>
        <p:spPr>
          <a:xfrm>
            <a:off x="3756843" y="301822"/>
            <a:ext cx="502520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cteur droit 65"/>
          <p:cNvCxnSpPr/>
          <p:nvPr/>
        </p:nvCxnSpPr>
        <p:spPr>
          <a:xfrm>
            <a:off x="3756843" y="1483582"/>
            <a:ext cx="502520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ZoneTexte 66"/>
          <p:cNvSpPr txBox="1"/>
          <p:nvPr/>
        </p:nvSpPr>
        <p:spPr>
          <a:xfrm>
            <a:off x="5273119" y="656247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914400"/>
            <a:r>
              <a:rPr lang="fr-FR" sz="1800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#12*</a:t>
            </a:r>
            <a:endParaRPr lang="fr-FR" sz="1100" dirty="0" smtClean="0">
              <a:solidFill>
                <a:srgbClr val="00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ZoneTexte 67"/>
          <p:cNvSpPr txBox="1"/>
          <p:nvPr/>
        </p:nvSpPr>
        <p:spPr>
          <a:xfrm>
            <a:off x="6372813" y="656247"/>
            <a:ext cx="552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fr-FR" sz="1800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#11</a:t>
            </a:r>
            <a:endParaRPr lang="fr-FR" sz="1100" dirty="0" smtClean="0">
              <a:solidFill>
                <a:srgbClr val="00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ZoneTexte 68"/>
          <p:cNvSpPr txBox="1"/>
          <p:nvPr/>
        </p:nvSpPr>
        <p:spPr>
          <a:xfrm>
            <a:off x="5264591" y="1835427"/>
            <a:ext cx="552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914400"/>
            <a:r>
              <a:rPr lang="fr-FR" sz="1800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#11</a:t>
            </a:r>
            <a:endParaRPr lang="fr-FR" sz="1100" dirty="0" smtClean="0">
              <a:solidFill>
                <a:srgbClr val="00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ZoneTexte 69"/>
          <p:cNvSpPr txBox="1"/>
          <p:nvPr/>
        </p:nvSpPr>
        <p:spPr>
          <a:xfrm>
            <a:off x="6372813" y="1828378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fr-FR" sz="1800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#10</a:t>
            </a:r>
            <a:endParaRPr lang="fr-FR" sz="1100" dirty="0" smtClean="0">
              <a:solidFill>
                <a:srgbClr val="00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ZoneTexte 70"/>
          <p:cNvSpPr txBox="1"/>
          <p:nvPr/>
        </p:nvSpPr>
        <p:spPr>
          <a:xfrm>
            <a:off x="5247471" y="3043899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914400"/>
            <a:r>
              <a:rPr lang="fr-FR" sz="1800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#12</a:t>
            </a:r>
            <a:endParaRPr lang="fr-FR" sz="1100" dirty="0" smtClean="0">
              <a:solidFill>
                <a:srgbClr val="00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ZoneTexte 71"/>
          <p:cNvSpPr txBox="1"/>
          <p:nvPr/>
        </p:nvSpPr>
        <p:spPr>
          <a:xfrm>
            <a:off x="5264591" y="4223719"/>
            <a:ext cx="552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914400"/>
            <a:r>
              <a:rPr lang="fr-FR" sz="1800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#11</a:t>
            </a:r>
          </a:p>
        </p:txBody>
      </p:sp>
      <p:sp>
        <p:nvSpPr>
          <p:cNvPr id="73" name="ZoneTexte 72"/>
          <p:cNvSpPr txBox="1"/>
          <p:nvPr/>
        </p:nvSpPr>
        <p:spPr>
          <a:xfrm>
            <a:off x="6489832" y="4223719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fr-FR" sz="1800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fr-FR" sz="1800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fr-FR" sz="1800" dirty="0" smtClean="0">
              <a:solidFill>
                <a:srgbClr val="00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ZoneTexte 74"/>
          <p:cNvSpPr txBox="1"/>
          <p:nvPr/>
        </p:nvSpPr>
        <p:spPr>
          <a:xfrm>
            <a:off x="5491554" y="1350232"/>
            <a:ext cx="1252267" cy="307777"/>
          </a:xfrm>
          <a:prstGeom prst="rect">
            <a:avLst/>
          </a:prstGeom>
          <a:solidFill>
            <a:srgbClr val="1F497D"/>
          </a:solidFill>
        </p:spPr>
        <p:txBody>
          <a:bodyPr wrap="none" rtlCol="0">
            <a:spAutoFit/>
          </a:bodyPr>
          <a:lstStyle/>
          <a:p>
            <a:pPr algn="ctr" defTabSz="914400"/>
            <a:r>
              <a:rPr lang="fr-FR" sz="1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CONFIANCE</a:t>
            </a:r>
            <a:endParaRPr lang="en-US" sz="1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ZoneTexte 75"/>
          <p:cNvSpPr txBox="1"/>
          <p:nvPr/>
        </p:nvSpPr>
        <p:spPr>
          <a:xfrm>
            <a:off x="5476037" y="2540687"/>
            <a:ext cx="1283300" cy="307777"/>
          </a:xfrm>
          <a:prstGeom prst="rect">
            <a:avLst/>
          </a:prstGeom>
          <a:solidFill>
            <a:srgbClr val="1F497D"/>
          </a:solidFill>
        </p:spPr>
        <p:txBody>
          <a:bodyPr wrap="none" rtlCol="0">
            <a:spAutoFit/>
          </a:bodyPr>
          <a:lstStyle/>
          <a:p>
            <a:pPr algn="ctr" defTabSz="914400"/>
            <a:r>
              <a:rPr lang="fr-FR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MOTIVATION</a:t>
            </a:r>
            <a:endParaRPr lang="en-US" sz="1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ZoneTexte 76"/>
          <p:cNvSpPr txBox="1"/>
          <p:nvPr/>
        </p:nvSpPr>
        <p:spPr>
          <a:xfrm>
            <a:off x="5221446" y="3731142"/>
            <a:ext cx="1792478" cy="307777"/>
          </a:xfrm>
          <a:prstGeom prst="rect">
            <a:avLst/>
          </a:prstGeom>
          <a:solidFill>
            <a:srgbClr val="1F497D"/>
          </a:solidFill>
        </p:spPr>
        <p:txBody>
          <a:bodyPr wrap="none" rtlCol="0">
            <a:spAutoFit/>
          </a:bodyPr>
          <a:lstStyle/>
          <a:p>
            <a:pPr algn="ctr" defTabSz="914400"/>
            <a:r>
              <a:rPr lang="fr-FR" sz="1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DEVELOPPEMENT</a:t>
            </a:r>
            <a:endParaRPr lang="en-US" sz="1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EFFCE-D9D5-47A3-B7E3-A1DE6201FD2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11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76" y="347857"/>
            <a:ext cx="339501" cy="339501"/>
          </a:xfrm>
          <a:prstGeom prst="rect">
            <a:avLst/>
          </a:prstGeom>
        </p:spPr>
      </p:pic>
      <p:sp>
        <p:nvSpPr>
          <p:cNvPr id="52" name="Rectangle à coins arrondis 51"/>
          <p:cNvSpPr/>
          <p:nvPr/>
        </p:nvSpPr>
        <p:spPr>
          <a:xfrm>
            <a:off x="248400" y="2330760"/>
            <a:ext cx="2664296" cy="2513447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914400"/>
            <a:r>
              <a:rPr lang="en-US" sz="18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</a:t>
            </a:r>
            <a:r>
              <a:rPr lang="en-US" sz="1400" i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400" i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eurostat</a:t>
            </a:r>
            <a:r>
              <a:rPr lang="en-US" sz="1400" i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2014)</a:t>
            </a:r>
          </a:p>
          <a:p>
            <a:pPr defTabSz="914400"/>
            <a:endParaRPr lang="en-US" sz="1200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" indent="-85725" defTabSz="9144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Growth rate of GDP: 3,2%</a:t>
            </a:r>
          </a:p>
          <a:p>
            <a:pPr marL="85725" indent="-85725" defTabSz="9144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Active population: 17,4 </a:t>
            </a:r>
          </a:p>
          <a:p>
            <a:pPr marL="85725" indent="-85725" defTabSz="9144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Unemployment rate: 9,9% </a:t>
            </a:r>
          </a:p>
          <a:p>
            <a:pPr marL="85725" indent="-85725" defTabSz="9144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400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050" i="1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sz="1050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 </a:t>
            </a:r>
            <a:r>
              <a:rPr lang="en-US" sz="1050" i="1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rank among the 14 </a:t>
            </a:r>
            <a:r>
              <a:rPr lang="en-US" sz="1050" i="1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1050" i="1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uropean countries</a:t>
            </a:r>
          </a:p>
          <a:p>
            <a:pPr defTabSz="914400">
              <a:spcBef>
                <a:spcPts val="600"/>
              </a:spcBef>
            </a:pPr>
            <a:endParaRPr lang="en-US" sz="1400" dirty="0" smtClean="0">
              <a:solidFill>
                <a:prstClr val="white"/>
              </a:solidFill>
            </a:endParaRPr>
          </a:p>
          <a:p>
            <a:pPr defTabSz="914400"/>
            <a:endParaRPr lang="en-US" sz="1100" dirty="0" smtClean="0">
              <a:solidFill>
                <a:prstClr val="white"/>
              </a:solidFill>
            </a:endParaRPr>
          </a:p>
        </p:txBody>
      </p:sp>
      <p:grpSp>
        <p:nvGrpSpPr>
          <p:cNvPr id="53" name="Groupe 52"/>
          <p:cNvGrpSpPr/>
          <p:nvPr/>
        </p:nvGrpSpPr>
        <p:grpSpPr>
          <a:xfrm>
            <a:off x="2867022" y="159777"/>
            <a:ext cx="6448428" cy="4653847"/>
            <a:chOff x="2867022" y="159777"/>
            <a:chExt cx="6448428" cy="4653847"/>
          </a:xfrm>
        </p:grpSpPr>
        <p:sp>
          <p:nvSpPr>
            <p:cNvPr id="54" name="ZoneTexte 53"/>
            <p:cNvSpPr txBox="1"/>
            <p:nvPr/>
          </p:nvSpPr>
          <p:spPr>
            <a:xfrm>
              <a:off x="8342984" y="3478891"/>
              <a:ext cx="45076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sz="11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time</a:t>
              </a:r>
              <a:endParaRPr lang="en-US" sz="11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ZoneTexte 54"/>
            <p:cNvSpPr txBox="1"/>
            <p:nvPr/>
          </p:nvSpPr>
          <p:spPr>
            <a:xfrm>
              <a:off x="8342984" y="3193642"/>
              <a:ext cx="37382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sz="11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job</a:t>
              </a:r>
              <a:endParaRPr lang="en-US" sz="11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ZoneTexte 55"/>
            <p:cNvSpPr txBox="1"/>
            <p:nvPr/>
          </p:nvSpPr>
          <p:spPr>
            <a:xfrm>
              <a:off x="8342984" y="3342820"/>
              <a:ext cx="52290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sz="11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wage</a:t>
              </a:r>
              <a:endParaRPr lang="en-US" sz="11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ZoneTexte 56"/>
            <p:cNvSpPr txBox="1"/>
            <p:nvPr/>
          </p:nvSpPr>
          <p:spPr>
            <a:xfrm>
              <a:off x="5457091" y="159777"/>
              <a:ext cx="1321196" cy="307777"/>
            </a:xfrm>
            <a:prstGeom prst="rect">
              <a:avLst/>
            </a:prstGeom>
            <a:solidFill>
              <a:srgbClr val="1F497D"/>
            </a:solidFill>
          </p:spPr>
          <p:txBody>
            <a:bodyPr wrap="none" rtlCol="0">
              <a:spAutoFit/>
            </a:bodyPr>
            <a:lstStyle/>
            <a:p>
              <a:pPr algn="ctr" defTabSz="914400"/>
              <a:r>
                <a:rPr lang="en-US" sz="1400" b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WELL-BEING</a:t>
              </a:r>
              <a:endParaRPr lang="en-US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ZoneTexte 57"/>
            <p:cNvSpPr txBox="1"/>
            <p:nvPr/>
          </p:nvSpPr>
          <p:spPr>
            <a:xfrm>
              <a:off x="5431442" y="1350232"/>
              <a:ext cx="1372492" cy="307777"/>
            </a:xfrm>
            <a:prstGeom prst="rect">
              <a:avLst/>
            </a:prstGeom>
            <a:solidFill>
              <a:srgbClr val="1F497D"/>
            </a:solidFill>
          </p:spPr>
          <p:txBody>
            <a:bodyPr wrap="none" rtlCol="0">
              <a:spAutoFit/>
            </a:bodyPr>
            <a:lstStyle/>
            <a:p>
              <a:pPr algn="ctr" defTabSz="914400"/>
              <a:r>
                <a:rPr lang="en-US" sz="1400" b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CONFIDENCE</a:t>
              </a:r>
              <a:endParaRPr lang="en-US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ZoneTexte 58"/>
            <p:cNvSpPr txBox="1"/>
            <p:nvPr/>
          </p:nvSpPr>
          <p:spPr>
            <a:xfrm>
              <a:off x="5476037" y="2540687"/>
              <a:ext cx="1283300" cy="307777"/>
            </a:xfrm>
            <a:prstGeom prst="rect">
              <a:avLst/>
            </a:prstGeom>
            <a:solidFill>
              <a:srgbClr val="1F497D"/>
            </a:solidFill>
          </p:spPr>
          <p:txBody>
            <a:bodyPr wrap="none" rtlCol="0">
              <a:spAutoFit/>
            </a:bodyPr>
            <a:lstStyle/>
            <a:p>
              <a:pPr algn="ctr" defTabSz="914400"/>
              <a:r>
                <a:rPr lang="en-US" sz="1400" b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MOTIVATION</a:t>
              </a:r>
              <a:endParaRPr lang="en-US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ZoneTexte 59"/>
            <p:cNvSpPr txBox="1"/>
            <p:nvPr/>
          </p:nvSpPr>
          <p:spPr>
            <a:xfrm>
              <a:off x="3164907" y="1729472"/>
              <a:ext cx="1183873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914400">
                <a:lnSpc>
                  <a:spcPts val="1400"/>
                </a:lnSpc>
              </a:pPr>
              <a:r>
                <a:rPr lang="en-US" sz="14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Country future</a:t>
              </a:r>
            </a:p>
            <a:p>
              <a:pPr algn="r" defTabSz="914400">
                <a:lnSpc>
                  <a:spcPts val="1400"/>
                </a:lnSpc>
              </a:pPr>
              <a:r>
                <a:rPr lang="en-US" sz="900" i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(%  confidents)</a:t>
              </a:r>
              <a:endParaRPr lang="en-US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ZoneTexte 60"/>
            <p:cNvSpPr txBox="1"/>
            <p:nvPr/>
          </p:nvSpPr>
          <p:spPr>
            <a:xfrm>
              <a:off x="2867023" y="4003146"/>
              <a:ext cx="1481757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914400">
                <a:lnSpc>
                  <a:spcPts val="1400"/>
                </a:lnSpc>
              </a:pPr>
              <a:r>
                <a:rPr lang="en-US" sz="14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Stay in your company</a:t>
              </a:r>
            </a:p>
            <a:p>
              <a:pPr algn="r" defTabSz="914400">
                <a:lnSpc>
                  <a:spcPts val="1400"/>
                </a:lnSpc>
              </a:pPr>
              <a:r>
                <a:rPr lang="en-US" sz="900" i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(%  yes)</a:t>
              </a:r>
              <a:endParaRPr lang="en-US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" name="ZoneTexte 61"/>
            <p:cNvSpPr txBox="1"/>
            <p:nvPr/>
          </p:nvSpPr>
          <p:spPr>
            <a:xfrm>
              <a:off x="7796988" y="532656"/>
              <a:ext cx="1125001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>
                <a:lnSpc>
                  <a:spcPts val="1400"/>
                </a:lnSpc>
              </a:pPr>
              <a:r>
                <a:rPr lang="en-US" sz="14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Quality of life at work </a:t>
              </a:r>
              <a:r>
                <a:rPr lang="en-US" sz="900" i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(% scores 8-10)</a:t>
              </a:r>
              <a:endParaRPr lang="en-US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" name="ZoneTexte 62"/>
            <p:cNvSpPr txBox="1"/>
            <p:nvPr/>
          </p:nvSpPr>
          <p:spPr>
            <a:xfrm>
              <a:off x="7796988" y="2840937"/>
              <a:ext cx="1518462" cy="2718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>
                <a:lnSpc>
                  <a:spcPts val="1400"/>
                </a:lnSpc>
              </a:pPr>
              <a:r>
                <a:rPr lang="en-US" sz="14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Concerns </a:t>
              </a:r>
              <a:r>
                <a:rPr lang="en-US" sz="900" i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(%)</a:t>
              </a:r>
              <a:endParaRPr lang="en-US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" name="ZoneTexte 85"/>
            <p:cNvSpPr txBox="1"/>
            <p:nvPr/>
          </p:nvSpPr>
          <p:spPr>
            <a:xfrm>
              <a:off x="7796988" y="4003146"/>
              <a:ext cx="1290073" cy="8104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>
                <a:lnSpc>
                  <a:spcPts val="1400"/>
                </a:lnSpc>
              </a:pPr>
              <a:r>
                <a:rPr lang="en-US" sz="14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Find a comparable job</a:t>
              </a:r>
            </a:p>
            <a:p>
              <a:pPr defTabSz="914400">
                <a:lnSpc>
                  <a:spcPts val="1400"/>
                </a:lnSpc>
              </a:pPr>
              <a:r>
                <a:rPr lang="en-US" sz="900" i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(% easy)</a:t>
              </a:r>
              <a:endParaRPr lang="en-US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7" name="ZoneTexte 86"/>
            <p:cNvSpPr txBox="1"/>
            <p:nvPr/>
          </p:nvSpPr>
          <p:spPr>
            <a:xfrm>
              <a:off x="5341671" y="3731142"/>
              <a:ext cx="1552028" cy="307777"/>
            </a:xfrm>
            <a:prstGeom prst="rect">
              <a:avLst/>
            </a:prstGeom>
            <a:solidFill>
              <a:srgbClr val="1F497D"/>
            </a:solidFill>
          </p:spPr>
          <p:txBody>
            <a:bodyPr wrap="none" rtlCol="0">
              <a:spAutoFit/>
            </a:bodyPr>
            <a:lstStyle/>
            <a:p>
              <a:pPr algn="ctr" defTabSz="914400"/>
              <a:r>
                <a:rPr lang="en-US" sz="1400" b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DEVELOPMENT</a:t>
              </a:r>
              <a:endParaRPr lang="en-US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" name="ZoneTexte 87"/>
            <p:cNvSpPr txBox="1"/>
            <p:nvPr/>
          </p:nvSpPr>
          <p:spPr>
            <a:xfrm>
              <a:off x="3265714" y="532656"/>
              <a:ext cx="1083066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914400">
                <a:lnSpc>
                  <a:spcPts val="1400"/>
                </a:lnSpc>
              </a:pPr>
              <a:r>
                <a:rPr lang="en-US" sz="14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Happy at work</a:t>
              </a:r>
            </a:p>
            <a:p>
              <a:pPr algn="r" defTabSz="914400">
                <a:lnSpc>
                  <a:spcPts val="1400"/>
                </a:lnSpc>
              </a:pPr>
              <a:r>
                <a:rPr lang="en-US" sz="900" i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(% often)</a:t>
              </a:r>
              <a:endParaRPr lang="en-US" sz="900" i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9" name="ZoneTexte 88"/>
            <p:cNvSpPr txBox="1"/>
            <p:nvPr/>
          </p:nvSpPr>
          <p:spPr>
            <a:xfrm>
              <a:off x="7796987" y="1729472"/>
              <a:ext cx="1290073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>
                <a:lnSpc>
                  <a:spcPts val="1400"/>
                </a:lnSpc>
              </a:pPr>
              <a:r>
                <a:rPr lang="en-US" sz="14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Professional future</a:t>
              </a:r>
            </a:p>
            <a:p>
              <a:pPr defTabSz="914400">
                <a:lnSpc>
                  <a:spcPts val="1400"/>
                </a:lnSpc>
              </a:pPr>
              <a:r>
                <a:rPr lang="en-US" sz="900" i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(%  confident)</a:t>
              </a:r>
              <a:endParaRPr lang="en-US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0" name="ZoneTexte 89"/>
            <p:cNvSpPr txBox="1"/>
            <p:nvPr/>
          </p:nvSpPr>
          <p:spPr>
            <a:xfrm>
              <a:off x="2867022" y="2840937"/>
              <a:ext cx="1481758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914400">
                <a:lnSpc>
                  <a:spcPts val="1400"/>
                </a:lnSpc>
              </a:pPr>
              <a:r>
                <a:rPr lang="en-US" sz="14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Motivation</a:t>
              </a:r>
            </a:p>
            <a:p>
              <a:pPr algn="r" defTabSz="914400">
                <a:lnSpc>
                  <a:spcPts val="1400"/>
                </a:lnSpc>
              </a:pPr>
              <a:r>
                <a:rPr lang="en-US" sz="900" i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(%  is increasing +  remaining stable)</a:t>
              </a:r>
              <a:endParaRPr lang="en-US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201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20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aphique 5"/>
          <p:cNvGraphicFramePr/>
          <p:nvPr>
            <p:extLst>
              <p:ext uri="{D42A27DB-BD31-4B8C-83A1-F6EECF244321}">
                <p14:modId xmlns:p14="http://schemas.microsoft.com/office/powerpoint/2010/main" val="623636446"/>
              </p:ext>
            </p:extLst>
          </p:nvPr>
        </p:nvGraphicFramePr>
        <p:xfrm>
          <a:off x="4017640" y="224526"/>
          <a:ext cx="1668016" cy="1235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Graphique 6"/>
          <p:cNvGraphicFramePr/>
          <p:nvPr>
            <p:extLst>
              <p:ext uri="{D42A27DB-BD31-4B8C-83A1-F6EECF244321}">
                <p14:modId xmlns:p14="http://schemas.microsoft.com/office/powerpoint/2010/main" val="3513021165"/>
              </p:ext>
            </p:extLst>
          </p:nvPr>
        </p:nvGraphicFramePr>
        <p:xfrm>
          <a:off x="3995936" y="1414924"/>
          <a:ext cx="1668016" cy="1235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Graphique 7"/>
          <p:cNvGraphicFramePr/>
          <p:nvPr>
            <p:extLst>
              <p:ext uri="{D42A27DB-BD31-4B8C-83A1-F6EECF244321}">
                <p14:modId xmlns:p14="http://schemas.microsoft.com/office/powerpoint/2010/main" val="1769803763"/>
              </p:ext>
            </p:extLst>
          </p:nvPr>
        </p:nvGraphicFramePr>
        <p:xfrm>
          <a:off x="3995936" y="2605321"/>
          <a:ext cx="1668016" cy="1235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Graphique 8"/>
          <p:cNvGraphicFramePr/>
          <p:nvPr>
            <p:extLst>
              <p:ext uri="{D42A27DB-BD31-4B8C-83A1-F6EECF244321}">
                <p14:modId xmlns:p14="http://schemas.microsoft.com/office/powerpoint/2010/main" val="3207860664"/>
              </p:ext>
            </p:extLst>
          </p:nvPr>
        </p:nvGraphicFramePr>
        <p:xfrm>
          <a:off x="4017640" y="3795718"/>
          <a:ext cx="1668016" cy="1235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0" name="Graphique 9"/>
          <p:cNvGraphicFramePr/>
          <p:nvPr>
            <p:extLst>
              <p:ext uri="{D42A27DB-BD31-4B8C-83A1-F6EECF244321}">
                <p14:modId xmlns:p14="http://schemas.microsoft.com/office/powerpoint/2010/main" val="4224792573"/>
              </p:ext>
            </p:extLst>
          </p:nvPr>
        </p:nvGraphicFramePr>
        <p:xfrm>
          <a:off x="6504384" y="227721"/>
          <a:ext cx="1668016" cy="1235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1" name="Graphique 10"/>
          <p:cNvGraphicFramePr/>
          <p:nvPr>
            <p:extLst>
              <p:ext uri="{D42A27DB-BD31-4B8C-83A1-F6EECF244321}">
                <p14:modId xmlns:p14="http://schemas.microsoft.com/office/powerpoint/2010/main" val="3773125051"/>
              </p:ext>
            </p:extLst>
          </p:nvPr>
        </p:nvGraphicFramePr>
        <p:xfrm>
          <a:off x="6494404" y="1419049"/>
          <a:ext cx="1668016" cy="1235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2" name="Graphique 11"/>
          <p:cNvGraphicFramePr/>
          <p:nvPr>
            <p:extLst>
              <p:ext uri="{D42A27DB-BD31-4B8C-83A1-F6EECF244321}">
                <p14:modId xmlns:p14="http://schemas.microsoft.com/office/powerpoint/2010/main" val="572465081"/>
              </p:ext>
            </p:extLst>
          </p:nvPr>
        </p:nvGraphicFramePr>
        <p:xfrm>
          <a:off x="6482680" y="2608516"/>
          <a:ext cx="1668016" cy="1235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3" name="Graphique 12"/>
          <p:cNvGraphicFramePr/>
          <p:nvPr>
            <p:extLst>
              <p:ext uri="{D42A27DB-BD31-4B8C-83A1-F6EECF244321}">
                <p14:modId xmlns:p14="http://schemas.microsoft.com/office/powerpoint/2010/main" val="133112911"/>
              </p:ext>
            </p:extLst>
          </p:nvPr>
        </p:nvGraphicFramePr>
        <p:xfrm>
          <a:off x="6504384" y="3798913"/>
          <a:ext cx="1668016" cy="1235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7052172" y="660192"/>
            <a:ext cx="6062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fr-FR" sz="2000" b="1" dirty="0" smtClean="0">
                <a:solidFill>
                  <a:srgbClr val="9DB6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39</a:t>
            </a:r>
            <a:r>
              <a:rPr lang="fr-FR" sz="1200" b="1" dirty="0" smtClean="0">
                <a:solidFill>
                  <a:srgbClr val="9DB6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en-US" sz="2000" b="1" dirty="0">
              <a:solidFill>
                <a:srgbClr val="9DB6D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4571554" y="659770"/>
            <a:ext cx="6062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fr-FR" sz="2000" b="1" dirty="0" smtClean="0">
                <a:solidFill>
                  <a:srgbClr val="9DB6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</a:t>
            </a:r>
            <a:r>
              <a:rPr lang="fr-FR" sz="1200" b="1" dirty="0" smtClean="0">
                <a:solidFill>
                  <a:srgbClr val="9DB6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en-US" sz="2000" b="1" dirty="0">
              <a:solidFill>
                <a:srgbClr val="9DB6D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7051611" y="1859631"/>
            <a:ext cx="6062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fr-FR" sz="2000" b="1" dirty="0" smtClean="0">
                <a:solidFill>
                  <a:srgbClr val="9DB6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</a:t>
            </a:r>
            <a:r>
              <a:rPr lang="fr-FR" sz="1200" b="1" dirty="0" smtClean="0">
                <a:solidFill>
                  <a:srgbClr val="9DB6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en-US" sz="2000" b="1" dirty="0">
              <a:solidFill>
                <a:srgbClr val="9DB6D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4560359" y="1859209"/>
            <a:ext cx="6062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fr-FR" sz="2000" b="1" dirty="0" smtClean="0">
                <a:solidFill>
                  <a:srgbClr val="9DB6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</a:t>
            </a:r>
            <a:r>
              <a:rPr lang="fr-FR" sz="1200" b="1" dirty="0" smtClean="0">
                <a:solidFill>
                  <a:srgbClr val="9DB6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en-US" sz="2000" b="1" dirty="0">
              <a:solidFill>
                <a:srgbClr val="9DB6D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4564265" y="3036456"/>
            <a:ext cx="6062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fr-FR" sz="2000" b="1" dirty="0" smtClean="0">
                <a:solidFill>
                  <a:srgbClr val="9DB6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74</a:t>
            </a:r>
            <a:r>
              <a:rPr lang="fr-FR" sz="1200" b="1" dirty="0" smtClean="0">
                <a:solidFill>
                  <a:srgbClr val="9DB6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en-US" sz="2000" b="1" dirty="0">
              <a:solidFill>
                <a:srgbClr val="9DB6D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7066125" y="4245496"/>
            <a:ext cx="6062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fr-FR" sz="2000" b="1" dirty="0">
                <a:solidFill>
                  <a:srgbClr val="9DB6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fr-FR" sz="2000" b="1" dirty="0" smtClean="0">
                <a:solidFill>
                  <a:srgbClr val="9DB6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fr-FR" sz="1200" b="1" dirty="0" smtClean="0">
                <a:solidFill>
                  <a:srgbClr val="9DB6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en-US" sz="2000" b="1" dirty="0">
              <a:solidFill>
                <a:srgbClr val="9DB6D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4574873" y="4245074"/>
            <a:ext cx="6062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fr-FR" sz="2000" b="1" dirty="0" smtClean="0">
                <a:solidFill>
                  <a:srgbClr val="9DB6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51</a:t>
            </a:r>
            <a:r>
              <a:rPr lang="fr-FR" sz="1200" b="1" dirty="0" smtClean="0">
                <a:solidFill>
                  <a:srgbClr val="9DB6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en-US" sz="2000" b="1" dirty="0">
              <a:solidFill>
                <a:srgbClr val="9DB6D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8191897" y="3261504"/>
            <a:ext cx="122153" cy="7930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endParaRPr lang="en-US" sz="18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8191897" y="3398502"/>
            <a:ext cx="122153" cy="79306"/>
          </a:xfrm>
          <a:prstGeom prst="rect">
            <a:avLst/>
          </a:prstGeom>
          <a:solidFill>
            <a:srgbClr val="E8D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endParaRPr lang="en-US" sz="18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8191897" y="3535500"/>
            <a:ext cx="122153" cy="79306"/>
          </a:xfrm>
          <a:prstGeom prst="rect">
            <a:avLst/>
          </a:prstGeom>
          <a:solidFill>
            <a:srgbClr val="C050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endParaRPr lang="en-US" sz="18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Rectangle à coins arrondis 47"/>
          <p:cNvSpPr/>
          <p:nvPr/>
        </p:nvSpPr>
        <p:spPr>
          <a:xfrm>
            <a:off x="248400" y="224526"/>
            <a:ext cx="2664296" cy="189021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914400"/>
            <a:endParaRPr lang="fr-FR" sz="1800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/>
            <a:endParaRPr lang="fr-FR" sz="1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" name="ZoneTexte 92"/>
          <p:cNvSpPr txBox="1"/>
          <p:nvPr/>
        </p:nvSpPr>
        <p:spPr>
          <a:xfrm>
            <a:off x="1077988" y="347857"/>
            <a:ext cx="1287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fr-FR" sz="18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ROMANIA</a:t>
            </a:r>
            <a:endParaRPr lang="en-US" sz="18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15" y="742777"/>
            <a:ext cx="1632962" cy="1166400"/>
          </a:xfrm>
          <a:prstGeom prst="rect">
            <a:avLst/>
          </a:prstGeom>
        </p:spPr>
      </p:pic>
      <p:cxnSp>
        <p:nvCxnSpPr>
          <p:cNvPr id="51" name="Connecteur droit 50"/>
          <p:cNvCxnSpPr/>
          <p:nvPr/>
        </p:nvCxnSpPr>
        <p:spPr>
          <a:xfrm>
            <a:off x="3756843" y="2674207"/>
            <a:ext cx="502520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eur droit 63"/>
          <p:cNvCxnSpPr/>
          <p:nvPr/>
        </p:nvCxnSpPr>
        <p:spPr>
          <a:xfrm>
            <a:off x="3756843" y="3883882"/>
            <a:ext cx="502520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droit 64"/>
          <p:cNvCxnSpPr/>
          <p:nvPr/>
        </p:nvCxnSpPr>
        <p:spPr>
          <a:xfrm>
            <a:off x="3756843" y="301822"/>
            <a:ext cx="502520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cteur droit 65"/>
          <p:cNvCxnSpPr/>
          <p:nvPr/>
        </p:nvCxnSpPr>
        <p:spPr>
          <a:xfrm>
            <a:off x="3756843" y="1483582"/>
            <a:ext cx="502520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ZoneTexte 66"/>
          <p:cNvSpPr txBox="1"/>
          <p:nvPr/>
        </p:nvSpPr>
        <p:spPr>
          <a:xfrm>
            <a:off x="5317627" y="656247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914400"/>
            <a:r>
              <a:rPr lang="fr-FR" sz="1800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#10*</a:t>
            </a:r>
            <a:endParaRPr lang="fr-FR" sz="1100" dirty="0" smtClean="0">
              <a:solidFill>
                <a:srgbClr val="00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ZoneTexte 67"/>
          <p:cNvSpPr txBox="1"/>
          <p:nvPr/>
        </p:nvSpPr>
        <p:spPr>
          <a:xfrm>
            <a:off x="6489832" y="656247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fr-FR" sz="1800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fr-FR" sz="1800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fr-FR" sz="1100" dirty="0" smtClean="0">
              <a:solidFill>
                <a:srgbClr val="00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ZoneTexte 68"/>
          <p:cNvSpPr txBox="1"/>
          <p:nvPr/>
        </p:nvSpPr>
        <p:spPr>
          <a:xfrm>
            <a:off x="5303201" y="1835427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914400"/>
            <a:r>
              <a:rPr lang="fr-FR" sz="1800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fr-FR" sz="1800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fr-FR" sz="1100" dirty="0" smtClean="0">
              <a:solidFill>
                <a:srgbClr val="00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ZoneTexte 69"/>
          <p:cNvSpPr txBox="1"/>
          <p:nvPr/>
        </p:nvSpPr>
        <p:spPr>
          <a:xfrm>
            <a:off x="6372813" y="1849644"/>
            <a:ext cx="552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fr-FR" sz="1800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#11</a:t>
            </a:r>
            <a:endParaRPr lang="fr-FR" sz="1100" dirty="0" smtClean="0">
              <a:solidFill>
                <a:srgbClr val="00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ZoneTexte 70"/>
          <p:cNvSpPr txBox="1"/>
          <p:nvPr/>
        </p:nvSpPr>
        <p:spPr>
          <a:xfrm>
            <a:off x="5303201" y="3043899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914400"/>
            <a:r>
              <a:rPr lang="fr-FR" sz="1800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#3</a:t>
            </a:r>
            <a:endParaRPr lang="fr-FR" sz="1100" dirty="0" smtClean="0">
              <a:solidFill>
                <a:srgbClr val="00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ZoneTexte 71"/>
          <p:cNvSpPr txBox="1"/>
          <p:nvPr/>
        </p:nvSpPr>
        <p:spPr>
          <a:xfrm>
            <a:off x="5291979" y="4223719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914400"/>
            <a:r>
              <a:rPr lang="fr-FR" sz="1800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#12</a:t>
            </a:r>
          </a:p>
        </p:txBody>
      </p:sp>
      <p:sp>
        <p:nvSpPr>
          <p:cNvPr id="73" name="ZoneTexte 72"/>
          <p:cNvSpPr txBox="1"/>
          <p:nvPr/>
        </p:nvSpPr>
        <p:spPr>
          <a:xfrm>
            <a:off x="6489832" y="4223719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fr-FR" sz="1800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fr-FR" sz="1800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fr-FR" sz="1800" dirty="0" smtClean="0">
              <a:solidFill>
                <a:srgbClr val="00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>
          <a:xfrm>
            <a:off x="6553200" y="4778280"/>
            <a:ext cx="2133600" cy="273844"/>
          </a:xfrm>
        </p:spPr>
        <p:txBody>
          <a:bodyPr/>
          <a:lstStyle/>
          <a:p>
            <a:fld id="{1D1EFFCE-D9D5-47A3-B7E3-A1DE6201FD2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12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M:\5 - RP &amp; MEDIAS SOCIAUX\01-RP Groupe\1 - Opérations presse corporate\2015 06 02-Baromètre\07. Identité\Drapeaux\Romania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063" y="362896"/>
            <a:ext cx="339519" cy="339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Rectangle à coins arrondis 51"/>
          <p:cNvSpPr/>
          <p:nvPr/>
        </p:nvSpPr>
        <p:spPr>
          <a:xfrm>
            <a:off x="248400" y="2330760"/>
            <a:ext cx="2664296" cy="2513447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914400"/>
            <a:r>
              <a:rPr lang="en-US" sz="18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</a:t>
            </a:r>
            <a:r>
              <a:rPr lang="en-US" sz="1400" i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400" i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eurostat</a:t>
            </a:r>
            <a:r>
              <a:rPr lang="en-US" sz="1400" i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2014)</a:t>
            </a:r>
          </a:p>
          <a:p>
            <a:pPr defTabSz="914400"/>
            <a:endParaRPr lang="en-US" sz="1200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" indent="-85725" defTabSz="9144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Growth rate of GDP: 2,5%</a:t>
            </a:r>
          </a:p>
          <a:p>
            <a:pPr marL="85725" indent="-85725" defTabSz="9144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Active population:  9,9 M</a:t>
            </a:r>
          </a:p>
          <a:p>
            <a:pPr marL="85725" indent="-85725" defTabSz="9144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Unemployment rate: 7,2% </a:t>
            </a:r>
          </a:p>
          <a:p>
            <a:pPr marL="85725" indent="-85725" defTabSz="9144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400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050" i="1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sz="1050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 </a:t>
            </a:r>
            <a:r>
              <a:rPr lang="en-US" sz="1050" i="1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rank among the 14 European countries</a:t>
            </a:r>
          </a:p>
          <a:p>
            <a:pPr defTabSz="914400">
              <a:spcBef>
                <a:spcPts val="600"/>
              </a:spcBef>
            </a:pPr>
            <a:endParaRPr lang="en-US" sz="1400" dirty="0" smtClean="0">
              <a:solidFill>
                <a:prstClr val="white"/>
              </a:solidFill>
            </a:endParaRPr>
          </a:p>
          <a:p>
            <a:pPr defTabSz="914400"/>
            <a:endParaRPr lang="en-US" sz="1100" dirty="0" smtClean="0">
              <a:solidFill>
                <a:prstClr val="white"/>
              </a:solidFill>
            </a:endParaRPr>
          </a:p>
        </p:txBody>
      </p:sp>
      <p:grpSp>
        <p:nvGrpSpPr>
          <p:cNvPr id="53" name="Groupe 52"/>
          <p:cNvGrpSpPr/>
          <p:nvPr/>
        </p:nvGrpSpPr>
        <p:grpSpPr>
          <a:xfrm>
            <a:off x="2867022" y="159777"/>
            <a:ext cx="6448428" cy="4653847"/>
            <a:chOff x="2867022" y="159777"/>
            <a:chExt cx="6448428" cy="4653847"/>
          </a:xfrm>
        </p:grpSpPr>
        <p:sp>
          <p:nvSpPr>
            <p:cNvPr id="54" name="ZoneTexte 53"/>
            <p:cNvSpPr txBox="1"/>
            <p:nvPr/>
          </p:nvSpPr>
          <p:spPr>
            <a:xfrm>
              <a:off x="8342984" y="3478891"/>
              <a:ext cx="45076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sz="11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time</a:t>
              </a:r>
              <a:endParaRPr lang="en-US" sz="11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ZoneTexte 54"/>
            <p:cNvSpPr txBox="1"/>
            <p:nvPr/>
          </p:nvSpPr>
          <p:spPr>
            <a:xfrm>
              <a:off x="8342984" y="3193642"/>
              <a:ext cx="37382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sz="11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job</a:t>
              </a:r>
              <a:endParaRPr lang="en-US" sz="11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ZoneTexte 55"/>
            <p:cNvSpPr txBox="1"/>
            <p:nvPr/>
          </p:nvSpPr>
          <p:spPr>
            <a:xfrm>
              <a:off x="8342984" y="3342820"/>
              <a:ext cx="52290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sz="11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wage</a:t>
              </a:r>
              <a:endParaRPr lang="en-US" sz="11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ZoneTexte 56"/>
            <p:cNvSpPr txBox="1"/>
            <p:nvPr/>
          </p:nvSpPr>
          <p:spPr>
            <a:xfrm>
              <a:off x="5457091" y="159777"/>
              <a:ext cx="1321196" cy="307777"/>
            </a:xfrm>
            <a:prstGeom prst="rect">
              <a:avLst/>
            </a:prstGeom>
            <a:solidFill>
              <a:srgbClr val="1F497D"/>
            </a:solidFill>
          </p:spPr>
          <p:txBody>
            <a:bodyPr wrap="none" rtlCol="0">
              <a:spAutoFit/>
            </a:bodyPr>
            <a:lstStyle/>
            <a:p>
              <a:pPr algn="ctr" defTabSz="914400"/>
              <a:r>
                <a:rPr lang="en-US" sz="1400" b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WELL-BEING</a:t>
              </a:r>
              <a:endParaRPr lang="en-US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ZoneTexte 57"/>
            <p:cNvSpPr txBox="1"/>
            <p:nvPr/>
          </p:nvSpPr>
          <p:spPr>
            <a:xfrm>
              <a:off x="5431442" y="1350232"/>
              <a:ext cx="1372492" cy="307777"/>
            </a:xfrm>
            <a:prstGeom prst="rect">
              <a:avLst/>
            </a:prstGeom>
            <a:solidFill>
              <a:srgbClr val="1F497D"/>
            </a:solidFill>
          </p:spPr>
          <p:txBody>
            <a:bodyPr wrap="none" rtlCol="0">
              <a:spAutoFit/>
            </a:bodyPr>
            <a:lstStyle/>
            <a:p>
              <a:pPr algn="ctr" defTabSz="914400"/>
              <a:r>
                <a:rPr lang="en-US" sz="1400" b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CONFIDENCE</a:t>
              </a:r>
              <a:endParaRPr lang="en-US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ZoneTexte 58"/>
            <p:cNvSpPr txBox="1"/>
            <p:nvPr/>
          </p:nvSpPr>
          <p:spPr>
            <a:xfrm>
              <a:off x="5476037" y="2540687"/>
              <a:ext cx="1283300" cy="307777"/>
            </a:xfrm>
            <a:prstGeom prst="rect">
              <a:avLst/>
            </a:prstGeom>
            <a:solidFill>
              <a:srgbClr val="1F497D"/>
            </a:solidFill>
          </p:spPr>
          <p:txBody>
            <a:bodyPr wrap="none" rtlCol="0">
              <a:spAutoFit/>
            </a:bodyPr>
            <a:lstStyle/>
            <a:p>
              <a:pPr algn="ctr" defTabSz="914400"/>
              <a:r>
                <a:rPr lang="en-US" sz="1400" b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MOTIVATION</a:t>
              </a:r>
              <a:endParaRPr lang="en-US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ZoneTexte 59"/>
            <p:cNvSpPr txBox="1"/>
            <p:nvPr/>
          </p:nvSpPr>
          <p:spPr>
            <a:xfrm>
              <a:off x="3164907" y="1729472"/>
              <a:ext cx="1183873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914400">
                <a:lnSpc>
                  <a:spcPts val="1400"/>
                </a:lnSpc>
              </a:pPr>
              <a:r>
                <a:rPr lang="en-US" sz="14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Country future</a:t>
              </a:r>
            </a:p>
            <a:p>
              <a:pPr algn="r" defTabSz="914400">
                <a:lnSpc>
                  <a:spcPts val="1400"/>
                </a:lnSpc>
              </a:pPr>
              <a:r>
                <a:rPr lang="en-US" sz="900" i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(%  confidents)</a:t>
              </a:r>
              <a:endParaRPr lang="en-US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ZoneTexte 60"/>
            <p:cNvSpPr txBox="1"/>
            <p:nvPr/>
          </p:nvSpPr>
          <p:spPr>
            <a:xfrm>
              <a:off x="2867023" y="4003146"/>
              <a:ext cx="1481757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914400">
                <a:lnSpc>
                  <a:spcPts val="1400"/>
                </a:lnSpc>
              </a:pPr>
              <a:r>
                <a:rPr lang="en-US" sz="14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Stay in your company</a:t>
              </a:r>
            </a:p>
            <a:p>
              <a:pPr algn="r" defTabSz="914400">
                <a:lnSpc>
                  <a:spcPts val="1400"/>
                </a:lnSpc>
              </a:pPr>
              <a:r>
                <a:rPr lang="en-US" sz="900" i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(%  yes)</a:t>
              </a:r>
              <a:endParaRPr lang="en-US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" name="ZoneTexte 61"/>
            <p:cNvSpPr txBox="1"/>
            <p:nvPr/>
          </p:nvSpPr>
          <p:spPr>
            <a:xfrm>
              <a:off x="7796988" y="532656"/>
              <a:ext cx="1125001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>
                <a:lnSpc>
                  <a:spcPts val="1400"/>
                </a:lnSpc>
              </a:pPr>
              <a:r>
                <a:rPr lang="en-US" sz="14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Quality of life at work </a:t>
              </a:r>
              <a:r>
                <a:rPr lang="en-US" sz="900" i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(% scores 8-10)</a:t>
              </a:r>
              <a:endParaRPr lang="en-US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" name="ZoneTexte 62"/>
            <p:cNvSpPr txBox="1"/>
            <p:nvPr/>
          </p:nvSpPr>
          <p:spPr>
            <a:xfrm>
              <a:off x="7796988" y="2840937"/>
              <a:ext cx="1518462" cy="2718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>
                <a:lnSpc>
                  <a:spcPts val="1400"/>
                </a:lnSpc>
              </a:pPr>
              <a:r>
                <a:rPr lang="en-US" sz="14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Concerns </a:t>
              </a:r>
              <a:r>
                <a:rPr lang="en-US" sz="900" i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(%)</a:t>
              </a:r>
              <a:endParaRPr lang="en-US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" name="ZoneTexte 85"/>
            <p:cNvSpPr txBox="1"/>
            <p:nvPr/>
          </p:nvSpPr>
          <p:spPr>
            <a:xfrm>
              <a:off x="7796988" y="4003146"/>
              <a:ext cx="1290073" cy="8104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>
                <a:lnSpc>
                  <a:spcPts val="1400"/>
                </a:lnSpc>
              </a:pPr>
              <a:r>
                <a:rPr lang="en-US" sz="14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Find a comparable job</a:t>
              </a:r>
            </a:p>
            <a:p>
              <a:pPr defTabSz="914400">
                <a:lnSpc>
                  <a:spcPts val="1400"/>
                </a:lnSpc>
              </a:pPr>
              <a:r>
                <a:rPr lang="en-US" sz="900" i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(% easy)</a:t>
              </a:r>
              <a:endParaRPr lang="en-US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7" name="ZoneTexte 86"/>
            <p:cNvSpPr txBox="1"/>
            <p:nvPr/>
          </p:nvSpPr>
          <p:spPr>
            <a:xfrm>
              <a:off x="5341671" y="3731142"/>
              <a:ext cx="1552028" cy="307777"/>
            </a:xfrm>
            <a:prstGeom prst="rect">
              <a:avLst/>
            </a:prstGeom>
            <a:solidFill>
              <a:srgbClr val="1F497D"/>
            </a:solidFill>
          </p:spPr>
          <p:txBody>
            <a:bodyPr wrap="none" rtlCol="0">
              <a:spAutoFit/>
            </a:bodyPr>
            <a:lstStyle/>
            <a:p>
              <a:pPr algn="ctr" defTabSz="914400"/>
              <a:r>
                <a:rPr lang="en-US" sz="1400" b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DEVELOPMENT</a:t>
              </a:r>
              <a:endParaRPr lang="en-US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" name="ZoneTexte 87"/>
            <p:cNvSpPr txBox="1"/>
            <p:nvPr/>
          </p:nvSpPr>
          <p:spPr>
            <a:xfrm>
              <a:off x="3265714" y="532656"/>
              <a:ext cx="1083066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914400">
                <a:lnSpc>
                  <a:spcPts val="1400"/>
                </a:lnSpc>
              </a:pPr>
              <a:r>
                <a:rPr lang="en-US" sz="14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Happy at work</a:t>
              </a:r>
            </a:p>
            <a:p>
              <a:pPr algn="r" defTabSz="914400">
                <a:lnSpc>
                  <a:spcPts val="1400"/>
                </a:lnSpc>
              </a:pPr>
              <a:r>
                <a:rPr lang="en-US" sz="900" i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(% often)</a:t>
              </a:r>
              <a:endParaRPr lang="en-US" sz="900" i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9" name="ZoneTexte 88"/>
            <p:cNvSpPr txBox="1"/>
            <p:nvPr/>
          </p:nvSpPr>
          <p:spPr>
            <a:xfrm>
              <a:off x="7796987" y="1729472"/>
              <a:ext cx="1290073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>
                <a:lnSpc>
                  <a:spcPts val="1400"/>
                </a:lnSpc>
              </a:pPr>
              <a:r>
                <a:rPr lang="en-US" sz="14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Professional future</a:t>
              </a:r>
            </a:p>
            <a:p>
              <a:pPr defTabSz="914400">
                <a:lnSpc>
                  <a:spcPts val="1400"/>
                </a:lnSpc>
              </a:pPr>
              <a:r>
                <a:rPr lang="en-US" sz="900" i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(%  confident)</a:t>
              </a:r>
              <a:endParaRPr lang="en-US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0" name="ZoneTexte 89"/>
            <p:cNvSpPr txBox="1"/>
            <p:nvPr/>
          </p:nvSpPr>
          <p:spPr>
            <a:xfrm>
              <a:off x="2867022" y="2840937"/>
              <a:ext cx="1481758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914400">
                <a:lnSpc>
                  <a:spcPts val="1400"/>
                </a:lnSpc>
              </a:pPr>
              <a:r>
                <a:rPr lang="en-US" sz="14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Motivation</a:t>
              </a:r>
            </a:p>
            <a:p>
              <a:pPr algn="r" defTabSz="914400">
                <a:lnSpc>
                  <a:spcPts val="1400"/>
                </a:lnSpc>
              </a:pPr>
              <a:r>
                <a:rPr lang="en-US" sz="900" i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(%  is increasing +  remaining stable)</a:t>
              </a:r>
              <a:endParaRPr lang="en-US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4430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20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Connecteur droit 50"/>
          <p:cNvCxnSpPr/>
          <p:nvPr/>
        </p:nvCxnSpPr>
        <p:spPr>
          <a:xfrm>
            <a:off x="3756843" y="2674207"/>
            <a:ext cx="502520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51"/>
          <p:cNvCxnSpPr/>
          <p:nvPr/>
        </p:nvCxnSpPr>
        <p:spPr>
          <a:xfrm>
            <a:off x="3756843" y="3883882"/>
            <a:ext cx="502520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droit 64"/>
          <p:cNvCxnSpPr/>
          <p:nvPr/>
        </p:nvCxnSpPr>
        <p:spPr>
          <a:xfrm>
            <a:off x="3756843" y="301822"/>
            <a:ext cx="502520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>
            <a:off x="3756843" y="1483582"/>
            <a:ext cx="502520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Graphique 5"/>
          <p:cNvGraphicFramePr/>
          <p:nvPr>
            <p:extLst>
              <p:ext uri="{D42A27DB-BD31-4B8C-83A1-F6EECF244321}">
                <p14:modId xmlns:p14="http://schemas.microsoft.com/office/powerpoint/2010/main" val="358671008"/>
              </p:ext>
            </p:extLst>
          </p:nvPr>
        </p:nvGraphicFramePr>
        <p:xfrm>
          <a:off x="4017640" y="224526"/>
          <a:ext cx="1668016" cy="1235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Graphique 6"/>
          <p:cNvGraphicFramePr/>
          <p:nvPr>
            <p:extLst>
              <p:ext uri="{D42A27DB-BD31-4B8C-83A1-F6EECF244321}">
                <p14:modId xmlns:p14="http://schemas.microsoft.com/office/powerpoint/2010/main" val="288891551"/>
              </p:ext>
            </p:extLst>
          </p:nvPr>
        </p:nvGraphicFramePr>
        <p:xfrm>
          <a:off x="3995936" y="1414924"/>
          <a:ext cx="1668016" cy="1235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Graphique 7"/>
          <p:cNvGraphicFramePr/>
          <p:nvPr>
            <p:extLst>
              <p:ext uri="{D42A27DB-BD31-4B8C-83A1-F6EECF244321}">
                <p14:modId xmlns:p14="http://schemas.microsoft.com/office/powerpoint/2010/main" val="1036223801"/>
              </p:ext>
            </p:extLst>
          </p:nvPr>
        </p:nvGraphicFramePr>
        <p:xfrm>
          <a:off x="3995936" y="2605321"/>
          <a:ext cx="1668016" cy="1235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Graphique 8"/>
          <p:cNvGraphicFramePr/>
          <p:nvPr>
            <p:extLst>
              <p:ext uri="{D42A27DB-BD31-4B8C-83A1-F6EECF244321}">
                <p14:modId xmlns:p14="http://schemas.microsoft.com/office/powerpoint/2010/main" val="1489850277"/>
              </p:ext>
            </p:extLst>
          </p:nvPr>
        </p:nvGraphicFramePr>
        <p:xfrm>
          <a:off x="4017640" y="3795718"/>
          <a:ext cx="1668016" cy="1235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0" name="Graphique 9"/>
          <p:cNvGraphicFramePr/>
          <p:nvPr>
            <p:extLst>
              <p:ext uri="{D42A27DB-BD31-4B8C-83A1-F6EECF244321}">
                <p14:modId xmlns:p14="http://schemas.microsoft.com/office/powerpoint/2010/main" val="2462057042"/>
              </p:ext>
            </p:extLst>
          </p:nvPr>
        </p:nvGraphicFramePr>
        <p:xfrm>
          <a:off x="6504384" y="227721"/>
          <a:ext cx="1668016" cy="1235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1" name="Graphique 10"/>
          <p:cNvGraphicFramePr/>
          <p:nvPr>
            <p:extLst>
              <p:ext uri="{D42A27DB-BD31-4B8C-83A1-F6EECF244321}">
                <p14:modId xmlns:p14="http://schemas.microsoft.com/office/powerpoint/2010/main" val="3199121999"/>
              </p:ext>
            </p:extLst>
          </p:nvPr>
        </p:nvGraphicFramePr>
        <p:xfrm>
          <a:off x="6494404" y="1419049"/>
          <a:ext cx="1668016" cy="1235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2" name="Graphique 11"/>
          <p:cNvGraphicFramePr/>
          <p:nvPr>
            <p:extLst>
              <p:ext uri="{D42A27DB-BD31-4B8C-83A1-F6EECF244321}">
                <p14:modId xmlns:p14="http://schemas.microsoft.com/office/powerpoint/2010/main" val="1026462259"/>
              </p:ext>
            </p:extLst>
          </p:nvPr>
        </p:nvGraphicFramePr>
        <p:xfrm>
          <a:off x="6482680" y="2608516"/>
          <a:ext cx="1668016" cy="1235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3" name="Graphique 12"/>
          <p:cNvGraphicFramePr/>
          <p:nvPr>
            <p:extLst>
              <p:ext uri="{D42A27DB-BD31-4B8C-83A1-F6EECF244321}">
                <p14:modId xmlns:p14="http://schemas.microsoft.com/office/powerpoint/2010/main" val="1827448367"/>
              </p:ext>
            </p:extLst>
          </p:nvPr>
        </p:nvGraphicFramePr>
        <p:xfrm>
          <a:off x="6504384" y="3798913"/>
          <a:ext cx="1668016" cy="1235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7027305" y="640858"/>
            <a:ext cx="6062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fr-FR" sz="2000" b="1" dirty="0" smtClean="0">
                <a:solidFill>
                  <a:srgbClr val="9DB6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r>
              <a:rPr lang="fr-FR" sz="1200" b="1" dirty="0" smtClean="0">
                <a:solidFill>
                  <a:srgbClr val="9DB6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en-US" sz="2000" b="1" dirty="0">
              <a:solidFill>
                <a:srgbClr val="9DB6D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4546687" y="640858"/>
            <a:ext cx="6062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fr-FR" sz="2000" b="1" dirty="0" smtClean="0">
                <a:solidFill>
                  <a:srgbClr val="9DB6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  <a:r>
              <a:rPr lang="fr-FR" sz="1200" b="1" dirty="0" smtClean="0">
                <a:solidFill>
                  <a:srgbClr val="9DB6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en-US" sz="2000" b="1" dirty="0">
              <a:solidFill>
                <a:srgbClr val="9DB6D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7027859" y="1844888"/>
            <a:ext cx="6062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fr-FR" sz="2000" b="1" dirty="0" smtClean="0">
                <a:solidFill>
                  <a:srgbClr val="9DB6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57</a:t>
            </a:r>
            <a:r>
              <a:rPr lang="fr-FR" sz="1200" b="1" dirty="0" smtClean="0">
                <a:solidFill>
                  <a:srgbClr val="9DB6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en-US" sz="2000" b="1" dirty="0">
              <a:solidFill>
                <a:srgbClr val="9DB6D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4560359" y="1820038"/>
            <a:ext cx="6062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fr-FR" sz="2000" b="1" dirty="0" smtClean="0">
                <a:solidFill>
                  <a:srgbClr val="9DB6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</a:t>
            </a:r>
            <a:r>
              <a:rPr lang="fr-FR" sz="1200" b="1" dirty="0" smtClean="0">
                <a:solidFill>
                  <a:srgbClr val="9DB6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en-US" sz="2000" b="1" dirty="0">
              <a:solidFill>
                <a:srgbClr val="9DB6D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4516761" y="3028510"/>
            <a:ext cx="6062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fr-FR" sz="2000" b="1" dirty="0" smtClean="0">
                <a:solidFill>
                  <a:srgbClr val="9DB6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</a:t>
            </a:r>
            <a:r>
              <a:rPr lang="fr-FR" sz="1200" b="1" dirty="0" smtClean="0">
                <a:solidFill>
                  <a:srgbClr val="9DB6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en-US" sz="2000" b="1" dirty="0">
              <a:solidFill>
                <a:srgbClr val="9DB6D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7036435" y="4208330"/>
            <a:ext cx="6062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fr-FR" sz="2000" b="1" dirty="0" smtClean="0">
                <a:solidFill>
                  <a:srgbClr val="9DB6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  <a:r>
              <a:rPr lang="fr-FR" sz="1200" b="1" dirty="0" smtClean="0">
                <a:solidFill>
                  <a:srgbClr val="9DB6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en-US" sz="2000" b="1" dirty="0">
              <a:solidFill>
                <a:srgbClr val="9DB6D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4557059" y="4208330"/>
            <a:ext cx="6062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fr-FR" sz="2000" b="1" dirty="0" smtClean="0">
                <a:solidFill>
                  <a:srgbClr val="9DB6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  <a:r>
              <a:rPr lang="fr-FR" sz="1200" b="1" dirty="0" smtClean="0">
                <a:solidFill>
                  <a:srgbClr val="9DB6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en-US" sz="2000" b="1" dirty="0">
              <a:solidFill>
                <a:srgbClr val="9DB6D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8191897" y="3261504"/>
            <a:ext cx="122153" cy="7930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8191897" y="3398502"/>
            <a:ext cx="122153" cy="79306"/>
          </a:xfrm>
          <a:prstGeom prst="rect">
            <a:avLst/>
          </a:prstGeom>
          <a:solidFill>
            <a:srgbClr val="E8D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8191897" y="3535500"/>
            <a:ext cx="122153" cy="79306"/>
          </a:xfrm>
          <a:prstGeom prst="rect">
            <a:avLst/>
          </a:prstGeom>
          <a:solidFill>
            <a:srgbClr val="C050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5293426" y="656247"/>
            <a:ext cx="532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914400"/>
            <a:r>
              <a:rPr lang="fr-FR" sz="1800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#6*</a:t>
            </a:r>
            <a:endParaRPr lang="fr-FR" sz="1100" dirty="0" smtClean="0">
              <a:solidFill>
                <a:srgbClr val="00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ZoneTexte 40"/>
          <p:cNvSpPr txBox="1"/>
          <p:nvPr/>
        </p:nvSpPr>
        <p:spPr>
          <a:xfrm>
            <a:off x="6372757" y="656247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fr-FR" sz="1800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#10</a:t>
            </a:r>
            <a:endParaRPr lang="fr-FR" sz="1100" dirty="0" smtClean="0">
              <a:solidFill>
                <a:srgbClr val="00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5258160" y="1835427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914400"/>
            <a:r>
              <a:rPr lang="fr-FR" sz="1800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#10</a:t>
            </a:r>
            <a:endParaRPr lang="fr-FR" sz="1100" dirty="0" smtClean="0">
              <a:solidFill>
                <a:srgbClr val="00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ZoneTexte 42"/>
          <p:cNvSpPr txBox="1"/>
          <p:nvPr/>
        </p:nvSpPr>
        <p:spPr>
          <a:xfrm>
            <a:off x="6489776" y="1835427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fr-FR" sz="1800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#7</a:t>
            </a:r>
            <a:endParaRPr lang="fr-FR" sz="1100" dirty="0" smtClean="0">
              <a:solidFill>
                <a:srgbClr val="00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ZoneTexte 43"/>
          <p:cNvSpPr txBox="1"/>
          <p:nvPr/>
        </p:nvSpPr>
        <p:spPr>
          <a:xfrm>
            <a:off x="5269382" y="3043899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914400"/>
            <a:r>
              <a:rPr lang="fr-FR" sz="1800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#7</a:t>
            </a:r>
            <a:endParaRPr lang="fr-FR" sz="1100" dirty="0" smtClean="0">
              <a:solidFill>
                <a:srgbClr val="00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ZoneTexte 45"/>
          <p:cNvSpPr txBox="1"/>
          <p:nvPr/>
        </p:nvSpPr>
        <p:spPr>
          <a:xfrm>
            <a:off x="5269382" y="4223719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914400"/>
            <a:r>
              <a:rPr lang="fr-FR" sz="1800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#6</a:t>
            </a:r>
          </a:p>
        </p:txBody>
      </p:sp>
      <p:sp>
        <p:nvSpPr>
          <p:cNvPr id="47" name="ZoneTexte 46"/>
          <p:cNvSpPr txBox="1"/>
          <p:nvPr/>
        </p:nvSpPr>
        <p:spPr>
          <a:xfrm>
            <a:off x="6372757" y="4223719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fr-FR" sz="1800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#10</a:t>
            </a:r>
          </a:p>
        </p:txBody>
      </p:sp>
      <p:sp>
        <p:nvSpPr>
          <p:cNvPr id="48" name="Rectangle à coins arrondis 47"/>
          <p:cNvSpPr/>
          <p:nvPr/>
        </p:nvSpPr>
        <p:spPr>
          <a:xfrm>
            <a:off x="247328" y="224526"/>
            <a:ext cx="2664296" cy="189021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914400"/>
            <a:endParaRPr lang="fr-FR" sz="1800" dirty="0" smtClean="0">
              <a:solidFill>
                <a:prstClr val="white"/>
              </a:solidFill>
            </a:endParaRPr>
          </a:p>
          <a:p>
            <a:pPr defTabSz="914400"/>
            <a:endParaRPr lang="fr-FR" sz="1800" dirty="0">
              <a:solidFill>
                <a:prstClr val="white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EFFCE-D9D5-47A3-B7E3-A1DE6201FD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5" name="Groupe 14"/>
          <p:cNvGrpSpPr/>
          <p:nvPr/>
        </p:nvGrpSpPr>
        <p:grpSpPr>
          <a:xfrm>
            <a:off x="904760" y="347857"/>
            <a:ext cx="1235399" cy="1552943"/>
            <a:chOff x="904760" y="347857"/>
            <a:chExt cx="1235399" cy="1552943"/>
          </a:xfrm>
        </p:grpSpPr>
        <p:grpSp>
          <p:nvGrpSpPr>
            <p:cNvPr id="2" name="Groupe 1"/>
            <p:cNvGrpSpPr/>
            <p:nvPr/>
          </p:nvGrpSpPr>
          <p:grpSpPr>
            <a:xfrm>
              <a:off x="928810" y="347857"/>
              <a:ext cx="1211349" cy="1552943"/>
              <a:chOff x="954000" y="347857"/>
              <a:chExt cx="1211349" cy="1552943"/>
            </a:xfrm>
          </p:grpSpPr>
          <p:sp>
            <p:nvSpPr>
              <p:cNvPr id="93" name="ZoneTexte 92"/>
              <p:cNvSpPr txBox="1"/>
              <p:nvPr/>
            </p:nvSpPr>
            <p:spPr>
              <a:xfrm>
                <a:off x="1292482" y="347857"/>
                <a:ext cx="8728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914400"/>
                <a:r>
                  <a:rPr lang="fr-FR" sz="1800" b="1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SPAIN</a:t>
                </a:r>
                <a:endParaRPr lang="en-US" sz="18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5" name="Image 4"/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54000" y="734400"/>
                <a:ext cx="1166400" cy="1166400"/>
              </a:xfrm>
              <a:prstGeom prst="rect">
                <a:avLst/>
              </a:prstGeom>
            </p:spPr>
          </p:pic>
        </p:grpSp>
        <p:pic>
          <p:nvPicPr>
            <p:cNvPr id="66" name="Picture 2" descr="M:\5 - RP &amp; MEDIAS SOCIAUX\01-RP Groupe\1 - Opérations presse corporate\2015 06 02-Baromètre\07. Identité\Drapeaux\Spain.png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4760" y="347857"/>
              <a:ext cx="332534" cy="3325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7" name="Rectangle à coins arrondis 66"/>
          <p:cNvSpPr/>
          <p:nvPr/>
        </p:nvSpPr>
        <p:spPr>
          <a:xfrm>
            <a:off x="247328" y="2330760"/>
            <a:ext cx="2664296" cy="2513447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914400"/>
            <a:r>
              <a:rPr lang="en-US" sz="18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</a:t>
            </a:r>
            <a:r>
              <a:rPr lang="en-US" sz="1400" i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400" i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eurostat</a:t>
            </a:r>
            <a:r>
              <a:rPr lang="en-US" sz="1400" i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2014)</a:t>
            </a:r>
          </a:p>
          <a:p>
            <a:pPr defTabSz="914400"/>
            <a:endParaRPr lang="en-US" sz="1200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" indent="-85725" defTabSz="9144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Growth rate of GDP: 1,1%</a:t>
            </a:r>
          </a:p>
          <a:p>
            <a:pPr marL="85725" indent="-85725" defTabSz="9144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Active population: 23,2 M</a:t>
            </a:r>
          </a:p>
          <a:p>
            <a:pPr marL="85725" indent="-85725" defTabSz="9144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Unemployment rate: 25,5% </a:t>
            </a:r>
          </a:p>
          <a:p>
            <a:pPr marL="85725" indent="-85725" defTabSz="9144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400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050" i="1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sz="1050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 </a:t>
            </a:r>
            <a:r>
              <a:rPr lang="en-US" sz="1050" i="1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rank among the 14 European countries</a:t>
            </a:r>
          </a:p>
          <a:p>
            <a:pPr defTabSz="914400">
              <a:spcBef>
                <a:spcPts val="600"/>
              </a:spcBef>
            </a:pPr>
            <a:endParaRPr lang="en-US" sz="1400" dirty="0" smtClean="0">
              <a:solidFill>
                <a:prstClr val="white"/>
              </a:solidFill>
            </a:endParaRPr>
          </a:p>
          <a:p>
            <a:pPr defTabSz="914400"/>
            <a:endParaRPr lang="en-US" sz="1100" dirty="0" smtClean="0">
              <a:solidFill>
                <a:prstClr val="white"/>
              </a:solidFill>
            </a:endParaRPr>
          </a:p>
        </p:txBody>
      </p:sp>
      <p:grpSp>
        <p:nvGrpSpPr>
          <p:cNvPr id="68" name="Groupe 67"/>
          <p:cNvGrpSpPr/>
          <p:nvPr/>
        </p:nvGrpSpPr>
        <p:grpSpPr>
          <a:xfrm>
            <a:off x="2867022" y="159777"/>
            <a:ext cx="6448428" cy="4653847"/>
            <a:chOff x="2867022" y="159777"/>
            <a:chExt cx="6448428" cy="4653847"/>
          </a:xfrm>
        </p:grpSpPr>
        <p:sp>
          <p:nvSpPr>
            <p:cNvPr id="69" name="ZoneTexte 68"/>
            <p:cNvSpPr txBox="1"/>
            <p:nvPr/>
          </p:nvSpPr>
          <p:spPr>
            <a:xfrm>
              <a:off x="8342984" y="3478891"/>
              <a:ext cx="45076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sz="11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time</a:t>
              </a:r>
              <a:endParaRPr lang="en-US" sz="11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" name="ZoneTexte 69"/>
            <p:cNvSpPr txBox="1"/>
            <p:nvPr/>
          </p:nvSpPr>
          <p:spPr>
            <a:xfrm>
              <a:off x="8342984" y="3193642"/>
              <a:ext cx="37382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sz="11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job</a:t>
              </a:r>
              <a:endParaRPr lang="en-US" sz="11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" name="ZoneTexte 70"/>
            <p:cNvSpPr txBox="1"/>
            <p:nvPr/>
          </p:nvSpPr>
          <p:spPr>
            <a:xfrm>
              <a:off x="8342984" y="3342820"/>
              <a:ext cx="52290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sz="11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wage</a:t>
              </a:r>
              <a:endParaRPr lang="en-US" sz="11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" name="ZoneTexte 71"/>
            <p:cNvSpPr txBox="1"/>
            <p:nvPr/>
          </p:nvSpPr>
          <p:spPr>
            <a:xfrm>
              <a:off x="5457091" y="159777"/>
              <a:ext cx="1321196" cy="307777"/>
            </a:xfrm>
            <a:prstGeom prst="rect">
              <a:avLst/>
            </a:prstGeom>
            <a:solidFill>
              <a:srgbClr val="1F497D"/>
            </a:solidFill>
          </p:spPr>
          <p:txBody>
            <a:bodyPr wrap="none" rtlCol="0">
              <a:spAutoFit/>
            </a:bodyPr>
            <a:lstStyle/>
            <a:p>
              <a:pPr algn="ctr" defTabSz="914400"/>
              <a:r>
                <a:rPr lang="en-US" sz="1400" b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WELL-BEING</a:t>
              </a:r>
              <a:endParaRPr lang="en-US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" name="ZoneTexte 72"/>
            <p:cNvSpPr txBox="1"/>
            <p:nvPr/>
          </p:nvSpPr>
          <p:spPr>
            <a:xfrm>
              <a:off x="5431442" y="1350232"/>
              <a:ext cx="1372492" cy="307777"/>
            </a:xfrm>
            <a:prstGeom prst="rect">
              <a:avLst/>
            </a:prstGeom>
            <a:solidFill>
              <a:srgbClr val="1F497D"/>
            </a:solidFill>
          </p:spPr>
          <p:txBody>
            <a:bodyPr wrap="none" rtlCol="0">
              <a:spAutoFit/>
            </a:bodyPr>
            <a:lstStyle/>
            <a:p>
              <a:pPr algn="ctr" defTabSz="914400"/>
              <a:r>
                <a:rPr lang="en-US" sz="1400" b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CONFIDENCE</a:t>
              </a:r>
              <a:endParaRPr lang="en-US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4" name="ZoneTexte 73"/>
            <p:cNvSpPr txBox="1"/>
            <p:nvPr/>
          </p:nvSpPr>
          <p:spPr>
            <a:xfrm>
              <a:off x="5476037" y="2540687"/>
              <a:ext cx="1283300" cy="307777"/>
            </a:xfrm>
            <a:prstGeom prst="rect">
              <a:avLst/>
            </a:prstGeom>
            <a:solidFill>
              <a:srgbClr val="1F497D"/>
            </a:solidFill>
          </p:spPr>
          <p:txBody>
            <a:bodyPr wrap="none" rtlCol="0">
              <a:spAutoFit/>
            </a:bodyPr>
            <a:lstStyle/>
            <a:p>
              <a:pPr algn="ctr" defTabSz="914400"/>
              <a:r>
                <a:rPr lang="en-US" sz="1400" b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MOTIVATION</a:t>
              </a:r>
              <a:endParaRPr lang="en-US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5" name="ZoneTexte 74"/>
            <p:cNvSpPr txBox="1"/>
            <p:nvPr/>
          </p:nvSpPr>
          <p:spPr>
            <a:xfrm>
              <a:off x="3164907" y="1729472"/>
              <a:ext cx="1183873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914400">
                <a:lnSpc>
                  <a:spcPts val="1400"/>
                </a:lnSpc>
              </a:pPr>
              <a:r>
                <a:rPr lang="en-US" sz="14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Country future</a:t>
              </a:r>
            </a:p>
            <a:p>
              <a:pPr algn="r" defTabSz="914400">
                <a:lnSpc>
                  <a:spcPts val="1400"/>
                </a:lnSpc>
              </a:pPr>
              <a:r>
                <a:rPr lang="en-US" sz="900" i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(%  confidents)</a:t>
              </a:r>
              <a:endParaRPr lang="en-US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6" name="ZoneTexte 75"/>
            <p:cNvSpPr txBox="1"/>
            <p:nvPr/>
          </p:nvSpPr>
          <p:spPr>
            <a:xfrm>
              <a:off x="2867023" y="4003146"/>
              <a:ext cx="1481757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914400">
                <a:lnSpc>
                  <a:spcPts val="1400"/>
                </a:lnSpc>
              </a:pPr>
              <a:r>
                <a:rPr lang="en-US" sz="14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Stay in your company</a:t>
              </a:r>
            </a:p>
            <a:p>
              <a:pPr algn="r" defTabSz="914400">
                <a:lnSpc>
                  <a:spcPts val="1400"/>
                </a:lnSpc>
              </a:pPr>
              <a:r>
                <a:rPr lang="en-US" sz="900" i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(%  yes)</a:t>
              </a:r>
              <a:endParaRPr lang="en-US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7" name="ZoneTexte 76"/>
            <p:cNvSpPr txBox="1"/>
            <p:nvPr/>
          </p:nvSpPr>
          <p:spPr>
            <a:xfrm>
              <a:off x="7796988" y="532656"/>
              <a:ext cx="1125001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>
                <a:lnSpc>
                  <a:spcPts val="1400"/>
                </a:lnSpc>
              </a:pPr>
              <a:r>
                <a:rPr lang="en-US" sz="14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Quality of life at work </a:t>
              </a:r>
              <a:r>
                <a:rPr lang="en-US" sz="900" i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(% scores 8-10)</a:t>
              </a:r>
              <a:endParaRPr lang="en-US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8" name="ZoneTexte 77"/>
            <p:cNvSpPr txBox="1"/>
            <p:nvPr/>
          </p:nvSpPr>
          <p:spPr>
            <a:xfrm>
              <a:off x="7796988" y="2840937"/>
              <a:ext cx="1518462" cy="2718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>
                <a:lnSpc>
                  <a:spcPts val="1400"/>
                </a:lnSpc>
              </a:pPr>
              <a:r>
                <a:rPr lang="en-US" sz="14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Concerns </a:t>
              </a:r>
              <a:r>
                <a:rPr lang="en-US" sz="900" i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(%)</a:t>
              </a:r>
              <a:endParaRPr lang="en-US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9" name="ZoneTexte 78"/>
            <p:cNvSpPr txBox="1"/>
            <p:nvPr/>
          </p:nvSpPr>
          <p:spPr>
            <a:xfrm>
              <a:off x="7796988" y="4003146"/>
              <a:ext cx="1290073" cy="8104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>
                <a:lnSpc>
                  <a:spcPts val="1400"/>
                </a:lnSpc>
              </a:pPr>
              <a:r>
                <a:rPr lang="en-US" sz="14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Find a comparable job</a:t>
              </a:r>
            </a:p>
            <a:p>
              <a:pPr defTabSz="914400">
                <a:lnSpc>
                  <a:spcPts val="1400"/>
                </a:lnSpc>
              </a:pPr>
              <a:r>
                <a:rPr lang="en-US" sz="900" i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(% easy)</a:t>
              </a:r>
              <a:endParaRPr lang="en-US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0" name="ZoneTexte 79"/>
            <p:cNvSpPr txBox="1"/>
            <p:nvPr/>
          </p:nvSpPr>
          <p:spPr>
            <a:xfrm>
              <a:off x="5341671" y="3731142"/>
              <a:ext cx="1552028" cy="307777"/>
            </a:xfrm>
            <a:prstGeom prst="rect">
              <a:avLst/>
            </a:prstGeom>
            <a:solidFill>
              <a:srgbClr val="1F497D"/>
            </a:solidFill>
          </p:spPr>
          <p:txBody>
            <a:bodyPr wrap="none" rtlCol="0">
              <a:spAutoFit/>
            </a:bodyPr>
            <a:lstStyle/>
            <a:p>
              <a:pPr algn="ctr" defTabSz="914400"/>
              <a:r>
                <a:rPr lang="en-US" sz="1400" b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DEVELOPMENT</a:t>
              </a:r>
              <a:endParaRPr lang="en-US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1" name="ZoneTexte 80"/>
            <p:cNvSpPr txBox="1"/>
            <p:nvPr/>
          </p:nvSpPr>
          <p:spPr>
            <a:xfrm>
              <a:off x="3265714" y="532656"/>
              <a:ext cx="1083066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914400">
                <a:lnSpc>
                  <a:spcPts val="1400"/>
                </a:lnSpc>
              </a:pPr>
              <a:r>
                <a:rPr lang="en-US" sz="14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Happy at work</a:t>
              </a:r>
            </a:p>
            <a:p>
              <a:pPr algn="r" defTabSz="914400">
                <a:lnSpc>
                  <a:spcPts val="1400"/>
                </a:lnSpc>
              </a:pPr>
              <a:r>
                <a:rPr lang="en-US" sz="900" i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(% often)</a:t>
              </a:r>
              <a:endParaRPr lang="en-US" sz="900" i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" name="ZoneTexte 81"/>
            <p:cNvSpPr txBox="1"/>
            <p:nvPr/>
          </p:nvSpPr>
          <p:spPr>
            <a:xfrm>
              <a:off x="7796987" y="1729472"/>
              <a:ext cx="1290073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>
                <a:lnSpc>
                  <a:spcPts val="1400"/>
                </a:lnSpc>
              </a:pPr>
              <a:r>
                <a:rPr lang="en-US" sz="14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Professional future</a:t>
              </a:r>
            </a:p>
            <a:p>
              <a:pPr defTabSz="914400">
                <a:lnSpc>
                  <a:spcPts val="1400"/>
                </a:lnSpc>
              </a:pPr>
              <a:r>
                <a:rPr lang="en-US" sz="900" i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(%  confident)</a:t>
              </a:r>
              <a:endParaRPr lang="en-US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3" name="ZoneTexte 82"/>
            <p:cNvSpPr txBox="1"/>
            <p:nvPr/>
          </p:nvSpPr>
          <p:spPr>
            <a:xfrm>
              <a:off x="2867022" y="2840937"/>
              <a:ext cx="1481758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914400">
                <a:lnSpc>
                  <a:spcPts val="1400"/>
                </a:lnSpc>
              </a:pPr>
              <a:r>
                <a:rPr lang="en-US" sz="14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Motivation</a:t>
              </a:r>
            </a:p>
            <a:p>
              <a:pPr algn="r" defTabSz="914400">
                <a:lnSpc>
                  <a:spcPts val="1400"/>
                </a:lnSpc>
              </a:pPr>
              <a:r>
                <a:rPr lang="en-US" sz="900" i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(%  is increasing +  remaining stable)</a:t>
              </a:r>
              <a:endParaRPr lang="en-US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534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20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aphique 5"/>
          <p:cNvGraphicFramePr/>
          <p:nvPr>
            <p:extLst>
              <p:ext uri="{D42A27DB-BD31-4B8C-83A1-F6EECF244321}">
                <p14:modId xmlns:p14="http://schemas.microsoft.com/office/powerpoint/2010/main" val="1718264329"/>
              </p:ext>
            </p:extLst>
          </p:nvPr>
        </p:nvGraphicFramePr>
        <p:xfrm>
          <a:off x="4017640" y="224526"/>
          <a:ext cx="1668016" cy="1235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Graphique 6"/>
          <p:cNvGraphicFramePr/>
          <p:nvPr>
            <p:extLst>
              <p:ext uri="{D42A27DB-BD31-4B8C-83A1-F6EECF244321}">
                <p14:modId xmlns:p14="http://schemas.microsoft.com/office/powerpoint/2010/main" val="4259776573"/>
              </p:ext>
            </p:extLst>
          </p:nvPr>
        </p:nvGraphicFramePr>
        <p:xfrm>
          <a:off x="3995936" y="1414924"/>
          <a:ext cx="1668016" cy="1235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Graphique 7"/>
          <p:cNvGraphicFramePr/>
          <p:nvPr>
            <p:extLst>
              <p:ext uri="{D42A27DB-BD31-4B8C-83A1-F6EECF244321}">
                <p14:modId xmlns:p14="http://schemas.microsoft.com/office/powerpoint/2010/main" val="4191612420"/>
              </p:ext>
            </p:extLst>
          </p:nvPr>
        </p:nvGraphicFramePr>
        <p:xfrm>
          <a:off x="3995936" y="2605321"/>
          <a:ext cx="1668016" cy="1235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Graphique 8"/>
          <p:cNvGraphicFramePr/>
          <p:nvPr>
            <p:extLst>
              <p:ext uri="{D42A27DB-BD31-4B8C-83A1-F6EECF244321}">
                <p14:modId xmlns:p14="http://schemas.microsoft.com/office/powerpoint/2010/main" val="3532745308"/>
              </p:ext>
            </p:extLst>
          </p:nvPr>
        </p:nvGraphicFramePr>
        <p:xfrm>
          <a:off x="4017640" y="3795718"/>
          <a:ext cx="1668016" cy="1235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0" name="Graphique 9"/>
          <p:cNvGraphicFramePr/>
          <p:nvPr>
            <p:extLst>
              <p:ext uri="{D42A27DB-BD31-4B8C-83A1-F6EECF244321}">
                <p14:modId xmlns:p14="http://schemas.microsoft.com/office/powerpoint/2010/main" val="4201097520"/>
              </p:ext>
            </p:extLst>
          </p:nvPr>
        </p:nvGraphicFramePr>
        <p:xfrm>
          <a:off x="6504384" y="227721"/>
          <a:ext cx="1668016" cy="1235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1" name="Graphique 10"/>
          <p:cNvGraphicFramePr/>
          <p:nvPr>
            <p:extLst>
              <p:ext uri="{D42A27DB-BD31-4B8C-83A1-F6EECF244321}">
                <p14:modId xmlns:p14="http://schemas.microsoft.com/office/powerpoint/2010/main" val="1601541110"/>
              </p:ext>
            </p:extLst>
          </p:nvPr>
        </p:nvGraphicFramePr>
        <p:xfrm>
          <a:off x="6494404" y="1419049"/>
          <a:ext cx="1668016" cy="1235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2" name="Graphique 11"/>
          <p:cNvGraphicFramePr/>
          <p:nvPr>
            <p:extLst>
              <p:ext uri="{D42A27DB-BD31-4B8C-83A1-F6EECF244321}">
                <p14:modId xmlns:p14="http://schemas.microsoft.com/office/powerpoint/2010/main" val="1845348494"/>
              </p:ext>
            </p:extLst>
          </p:nvPr>
        </p:nvGraphicFramePr>
        <p:xfrm>
          <a:off x="6482680" y="2608516"/>
          <a:ext cx="1668016" cy="1235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3" name="Graphique 12"/>
          <p:cNvGraphicFramePr/>
          <p:nvPr>
            <p:extLst>
              <p:ext uri="{D42A27DB-BD31-4B8C-83A1-F6EECF244321}">
                <p14:modId xmlns:p14="http://schemas.microsoft.com/office/powerpoint/2010/main" val="1273878785"/>
              </p:ext>
            </p:extLst>
          </p:nvPr>
        </p:nvGraphicFramePr>
        <p:xfrm>
          <a:off x="6504384" y="3798913"/>
          <a:ext cx="1668016" cy="1235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7045822" y="660192"/>
            <a:ext cx="6062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fr-FR" sz="2000" b="1" dirty="0" smtClean="0">
                <a:solidFill>
                  <a:srgbClr val="9DB6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</a:t>
            </a:r>
            <a:r>
              <a:rPr lang="fr-FR" sz="1200" b="1" dirty="0" smtClean="0">
                <a:solidFill>
                  <a:srgbClr val="9DB6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en-US" sz="2000" b="1" dirty="0">
              <a:solidFill>
                <a:srgbClr val="9DB6D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4571554" y="659770"/>
            <a:ext cx="6062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fr-FR" sz="2000" b="1" dirty="0" smtClean="0">
                <a:solidFill>
                  <a:srgbClr val="9DB6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</a:t>
            </a:r>
            <a:r>
              <a:rPr lang="fr-FR" sz="1200" b="1" dirty="0" smtClean="0">
                <a:solidFill>
                  <a:srgbClr val="9DB6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en-US" sz="2000" b="1" dirty="0">
              <a:solidFill>
                <a:srgbClr val="9DB6D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7032561" y="1859631"/>
            <a:ext cx="6062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fr-FR" sz="2000" b="1" dirty="0" smtClean="0">
                <a:solidFill>
                  <a:srgbClr val="9DB6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  <a:r>
              <a:rPr lang="fr-FR" sz="1200" b="1" dirty="0" smtClean="0">
                <a:solidFill>
                  <a:srgbClr val="9DB6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en-US" sz="2000" b="1" dirty="0">
              <a:solidFill>
                <a:srgbClr val="9DB6D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4528609" y="1859209"/>
            <a:ext cx="6062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fr-FR" sz="2000" b="1" dirty="0" smtClean="0">
                <a:solidFill>
                  <a:srgbClr val="9DB6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</a:t>
            </a:r>
            <a:r>
              <a:rPr lang="fr-FR" sz="1200" b="1" dirty="0" smtClean="0">
                <a:solidFill>
                  <a:srgbClr val="9DB6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en-US" sz="2000" b="1" dirty="0">
              <a:solidFill>
                <a:srgbClr val="9DB6D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4545215" y="3036456"/>
            <a:ext cx="6062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fr-FR" sz="2000" b="1" dirty="0" smtClean="0">
                <a:solidFill>
                  <a:srgbClr val="9DB6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</a:t>
            </a:r>
            <a:r>
              <a:rPr lang="fr-FR" sz="1200" b="1" dirty="0" smtClean="0">
                <a:solidFill>
                  <a:srgbClr val="9DB6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en-US" sz="2000" b="1" dirty="0">
              <a:solidFill>
                <a:srgbClr val="9DB6D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7047075" y="4245496"/>
            <a:ext cx="6062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fr-FR" sz="2000" b="1" dirty="0">
                <a:solidFill>
                  <a:srgbClr val="9DB6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fr-FR" sz="2000" b="1" dirty="0" smtClean="0">
                <a:solidFill>
                  <a:srgbClr val="9DB6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fr-FR" sz="1200" b="1" dirty="0" smtClean="0">
                <a:solidFill>
                  <a:srgbClr val="9DB6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en-US" sz="2000" b="1" dirty="0">
              <a:solidFill>
                <a:srgbClr val="9DB6D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4555823" y="4245074"/>
            <a:ext cx="6062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fr-FR" sz="2000" b="1" dirty="0" smtClean="0">
                <a:solidFill>
                  <a:srgbClr val="9DB6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</a:t>
            </a:r>
            <a:r>
              <a:rPr lang="fr-FR" sz="1200" b="1" dirty="0" smtClean="0">
                <a:solidFill>
                  <a:srgbClr val="9DB6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en-US" sz="2000" b="1" dirty="0">
              <a:solidFill>
                <a:srgbClr val="9DB6D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8191897" y="3261504"/>
            <a:ext cx="122153" cy="7930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endParaRPr lang="en-US" sz="18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8191897" y="3398502"/>
            <a:ext cx="122153" cy="79306"/>
          </a:xfrm>
          <a:prstGeom prst="rect">
            <a:avLst/>
          </a:prstGeom>
          <a:solidFill>
            <a:srgbClr val="E8D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endParaRPr lang="en-US" sz="18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8191897" y="3535500"/>
            <a:ext cx="122153" cy="79306"/>
          </a:xfrm>
          <a:prstGeom prst="rect">
            <a:avLst/>
          </a:prstGeom>
          <a:solidFill>
            <a:srgbClr val="C050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endParaRPr lang="en-US" sz="18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Rectangle à coins arrondis 47"/>
          <p:cNvSpPr/>
          <p:nvPr/>
        </p:nvSpPr>
        <p:spPr>
          <a:xfrm>
            <a:off x="248400" y="224526"/>
            <a:ext cx="2664296" cy="189021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914400"/>
            <a:endParaRPr lang="fr-FR" sz="1800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/>
            <a:endParaRPr lang="fr-FR" sz="1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" name="ZoneTexte 92"/>
          <p:cNvSpPr txBox="1"/>
          <p:nvPr/>
        </p:nvSpPr>
        <p:spPr>
          <a:xfrm>
            <a:off x="1152975" y="347857"/>
            <a:ext cx="1197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fr-FR" sz="18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SWEDEN</a:t>
            </a:r>
            <a:endParaRPr lang="en-US" sz="18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910" y="734400"/>
            <a:ext cx="612887" cy="1296000"/>
          </a:xfrm>
          <a:prstGeom prst="rect">
            <a:avLst/>
          </a:prstGeom>
        </p:spPr>
      </p:pic>
      <p:cxnSp>
        <p:nvCxnSpPr>
          <p:cNvPr id="50" name="Connecteur droit 49"/>
          <p:cNvCxnSpPr/>
          <p:nvPr/>
        </p:nvCxnSpPr>
        <p:spPr>
          <a:xfrm>
            <a:off x="3756843" y="2674207"/>
            <a:ext cx="502520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eur droit 63"/>
          <p:cNvCxnSpPr/>
          <p:nvPr/>
        </p:nvCxnSpPr>
        <p:spPr>
          <a:xfrm>
            <a:off x="3756843" y="3883882"/>
            <a:ext cx="502520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droit 64"/>
          <p:cNvCxnSpPr/>
          <p:nvPr/>
        </p:nvCxnSpPr>
        <p:spPr>
          <a:xfrm>
            <a:off x="3756843" y="301822"/>
            <a:ext cx="502520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cteur droit 65"/>
          <p:cNvCxnSpPr/>
          <p:nvPr/>
        </p:nvCxnSpPr>
        <p:spPr>
          <a:xfrm>
            <a:off x="3756843" y="1483582"/>
            <a:ext cx="502520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ZoneTexte 66"/>
          <p:cNvSpPr txBox="1"/>
          <p:nvPr/>
        </p:nvSpPr>
        <p:spPr>
          <a:xfrm>
            <a:off x="5282849" y="656247"/>
            <a:ext cx="532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914400"/>
            <a:r>
              <a:rPr lang="fr-FR" sz="1800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#5*</a:t>
            </a:r>
            <a:endParaRPr lang="fr-FR" sz="1100" dirty="0" smtClean="0">
              <a:solidFill>
                <a:srgbClr val="00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ZoneTexte 67"/>
          <p:cNvSpPr txBox="1"/>
          <p:nvPr/>
        </p:nvSpPr>
        <p:spPr>
          <a:xfrm>
            <a:off x="6479087" y="656247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fr-FR" sz="1800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fr-FR" sz="1800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fr-FR" sz="1100" dirty="0" smtClean="0">
              <a:solidFill>
                <a:srgbClr val="00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ZoneTexte 68"/>
          <p:cNvSpPr txBox="1"/>
          <p:nvPr/>
        </p:nvSpPr>
        <p:spPr>
          <a:xfrm>
            <a:off x="5258805" y="1867326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914400"/>
            <a:r>
              <a:rPr lang="fr-FR" sz="1800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fr-FR" sz="1800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fr-FR" sz="1100" dirty="0" smtClean="0">
              <a:solidFill>
                <a:srgbClr val="00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ZoneTexte 69"/>
          <p:cNvSpPr txBox="1"/>
          <p:nvPr/>
        </p:nvSpPr>
        <p:spPr>
          <a:xfrm>
            <a:off x="6479087" y="1860277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fr-FR" sz="1800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#6</a:t>
            </a:r>
            <a:endParaRPr lang="fr-FR" sz="1100" dirty="0" smtClean="0">
              <a:solidFill>
                <a:srgbClr val="00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ZoneTexte 70"/>
          <p:cNvSpPr txBox="1"/>
          <p:nvPr/>
        </p:nvSpPr>
        <p:spPr>
          <a:xfrm>
            <a:off x="5258805" y="3043899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914400"/>
            <a:r>
              <a:rPr lang="fr-FR" sz="1800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#7</a:t>
            </a:r>
            <a:endParaRPr lang="fr-FR" sz="1100" dirty="0" smtClean="0">
              <a:solidFill>
                <a:srgbClr val="00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ZoneTexte 71"/>
          <p:cNvSpPr txBox="1"/>
          <p:nvPr/>
        </p:nvSpPr>
        <p:spPr>
          <a:xfrm>
            <a:off x="5258805" y="4223719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914400"/>
            <a:r>
              <a:rPr lang="fr-FR" sz="1800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#2</a:t>
            </a:r>
          </a:p>
        </p:txBody>
      </p:sp>
      <p:sp>
        <p:nvSpPr>
          <p:cNvPr id="73" name="ZoneTexte 72"/>
          <p:cNvSpPr txBox="1"/>
          <p:nvPr/>
        </p:nvSpPr>
        <p:spPr>
          <a:xfrm>
            <a:off x="6479087" y="4223719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fr-FR" sz="1800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#1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EFFCE-D9D5-47A3-B7E3-A1DE6201FD2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14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M:\5 - RP &amp; MEDIAS SOCIAUX\01-RP Groupe\1 - Opérations presse corporate\2015 06 02-Baromètre\07. Identité\Drapeaux\Suède 10717144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15" y="346858"/>
            <a:ext cx="459904" cy="459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3" name="Groupe 52"/>
          <p:cNvGrpSpPr/>
          <p:nvPr/>
        </p:nvGrpSpPr>
        <p:grpSpPr>
          <a:xfrm>
            <a:off x="2867022" y="159777"/>
            <a:ext cx="6448428" cy="4653847"/>
            <a:chOff x="2867022" y="159777"/>
            <a:chExt cx="6448428" cy="4653847"/>
          </a:xfrm>
        </p:grpSpPr>
        <p:sp>
          <p:nvSpPr>
            <p:cNvPr id="54" name="ZoneTexte 53"/>
            <p:cNvSpPr txBox="1"/>
            <p:nvPr/>
          </p:nvSpPr>
          <p:spPr>
            <a:xfrm>
              <a:off x="8342984" y="3478891"/>
              <a:ext cx="45076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sz="11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time</a:t>
              </a:r>
              <a:endParaRPr lang="en-US" sz="11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ZoneTexte 54"/>
            <p:cNvSpPr txBox="1"/>
            <p:nvPr/>
          </p:nvSpPr>
          <p:spPr>
            <a:xfrm>
              <a:off x="8342984" y="3193642"/>
              <a:ext cx="37382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sz="11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job</a:t>
              </a:r>
              <a:endParaRPr lang="en-US" sz="11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ZoneTexte 55"/>
            <p:cNvSpPr txBox="1"/>
            <p:nvPr/>
          </p:nvSpPr>
          <p:spPr>
            <a:xfrm>
              <a:off x="8342984" y="3342820"/>
              <a:ext cx="52290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sz="11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wage</a:t>
              </a:r>
              <a:endParaRPr lang="en-US" sz="11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ZoneTexte 56"/>
            <p:cNvSpPr txBox="1"/>
            <p:nvPr/>
          </p:nvSpPr>
          <p:spPr>
            <a:xfrm>
              <a:off x="5457091" y="159777"/>
              <a:ext cx="1321196" cy="307777"/>
            </a:xfrm>
            <a:prstGeom prst="rect">
              <a:avLst/>
            </a:prstGeom>
            <a:solidFill>
              <a:srgbClr val="1F497D"/>
            </a:solidFill>
          </p:spPr>
          <p:txBody>
            <a:bodyPr wrap="none" rtlCol="0">
              <a:spAutoFit/>
            </a:bodyPr>
            <a:lstStyle/>
            <a:p>
              <a:pPr algn="ctr" defTabSz="914400"/>
              <a:r>
                <a:rPr lang="en-US" sz="1400" b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WELL-BEING</a:t>
              </a:r>
              <a:endParaRPr lang="en-US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ZoneTexte 57"/>
            <p:cNvSpPr txBox="1"/>
            <p:nvPr/>
          </p:nvSpPr>
          <p:spPr>
            <a:xfrm>
              <a:off x="5431442" y="1350232"/>
              <a:ext cx="1372492" cy="307777"/>
            </a:xfrm>
            <a:prstGeom prst="rect">
              <a:avLst/>
            </a:prstGeom>
            <a:solidFill>
              <a:srgbClr val="1F497D"/>
            </a:solidFill>
          </p:spPr>
          <p:txBody>
            <a:bodyPr wrap="none" rtlCol="0">
              <a:spAutoFit/>
            </a:bodyPr>
            <a:lstStyle/>
            <a:p>
              <a:pPr algn="ctr" defTabSz="914400"/>
              <a:r>
                <a:rPr lang="en-US" sz="1400" b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CONFIDENCE</a:t>
              </a:r>
              <a:endParaRPr lang="en-US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ZoneTexte 58"/>
            <p:cNvSpPr txBox="1"/>
            <p:nvPr/>
          </p:nvSpPr>
          <p:spPr>
            <a:xfrm>
              <a:off x="5476037" y="2540687"/>
              <a:ext cx="1283300" cy="307777"/>
            </a:xfrm>
            <a:prstGeom prst="rect">
              <a:avLst/>
            </a:prstGeom>
            <a:solidFill>
              <a:srgbClr val="1F497D"/>
            </a:solidFill>
          </p:spPr>
          <p:txBody>
            <a:bodyPr wrap="none" rtlCol="0">
              <a:spAutoFit/>
            </a:bodyPr>
            <a:lstStyle/>
            <a:p>
              <a:pPr algn="ctr" defTabSz="914400"/>
              <a:r>
                <a:rPr lang="en-US" sz="1400" b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MOTIVATION</a:t>
              </a:r>
              <a:endParaRPr lang="en-US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ZoneTexte 59"/>
            <p:cNvSpPr txBox="1"/>
            <p:nvPr/>
          </p:nvSpPr>
          <p:spPr>
            <a:xfrm>
              <a:off x="3164907" y="1729472"/>
              <a:ext cx="1183873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914400">
                <a:lnSpc>
                  <a:spcPts val="1400"/>
                </a:lnSpc>
              </a:pPr>
              <a:r>
                <a:rPr lang="en-US" sz="14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Country future</a:t>
              </a:r>
            </a:p>
            <a:p>
              <a:pPr algn="r" defTabSz="914400">
                <a:lnSpc>
                  <a:spcPts val="1400"/>
                </a:lnSpc>
              </a:pPr>
              <a:r>
                <a:rPr lang="en-US" sz="900" i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(%  confidents)</a:t>
              </a:r>
              <a:endParaRPr lang="en-US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ZoneTexte 60"/>
            <p:cNvSpPr txBox="1"/>
            <p:nvPr/>
          </p:nvSpPr>
          <p:spPr>
            <a:xfrm>
              <a:off x="2867023" y="4003146"/>
              <a:ext cx="1481757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914400">
                <a:lnSpc>
                  <a:spcPts val="1400"/>
                </a:lnSpc>
              </a:pPr>
              <a:r>
                <a:rPr lang="en-US" sz="14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Stay in your company</a:t>
              </a:r>
            </a:p>
            <a:p>
              <a:pPr algn="r" defTabSz="914400">
                <a:lnSpc>
                  <a:spcPts val="1400"/>
                </a:lnSpc>
              </a:pPr>
              <a:r>
                <a:rPr lang="en-US" sz="900" i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(%  yes)</a:t>
              </a:r>
              <a:endParaRPr lang="en-US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" name="ZoneTexte 61"/>
            <p:cNvSpPr txBox="1"/>
            <p:nvPr/>
          </p:nvSpPr>
          <p:spPr>
            <a:xfrm>
              <a:off x="7796988" y="532656"/>
              <a:ext cx="1125001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>
                <a:lnSpc>
                  <a:spcPts val="1400"/>
                </a:lnSpc>
              </a:pPr>
              <a:r>
                <a:rPr lang="en-US" sz="14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Quality of life at work </a:t>
              </a:r>
              <a:r>
                <a:rPr lang="en-US" sz="900" i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(% scores 8-10)</a:t>
              </a:r>
              <a:endParaRPr lang="en-US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" name="ZoneTexte 62"/>
            <p:cNvSpPr txBox="1"/>
            <p:nvPr/>
          </p:nvSpPr>
          <p:spPr>
            <a:xfrm>
              <a:off x="7796988" y="2840937"/>
              <a:ext cx="1518462" cy="2718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>
                <a:lnSpc>
                  <a:spcPts val="1400"/>
                </a:lnSpc>
              </a:pPr>
              <a:r>
                <a:rPr lang="en-US" sz="14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Concerns </a:t>
              </a:r>
              <a:r>
                <a:rPr lang="en-US" sz="900" i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(%)</a:t>
              </a:r>
              <a:endParaRPr lang="en-US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" name="ZoneTexte 85"/>
            <p:cNvSpPr txBox="1"/>
            <p:nvPr/>
          </p:nvSpPr>
          <p:spPr>
            <a:xfrm>
              <a:off x="7796988" y="4003146"/>
              <a:ext cx="1290073" cy="8104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>
                <a:lnSpc>
                  <a:spcPts val="1400"/>
                </a:lnSpc>
              </a:pPr>
              <a:r>
                <a:rPr lang="en-US" sz="14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Find a comparable job</a:t>
              </a:r>
            </a:p>
            <a:p>
              <a:pPr defTabSz="914400">
                <a:lnSpc>
                  <a:spcPts val="1400"/>
                </a:lnSpc>
              </a:pPr>
              <a:r>
                <a:rPr lang="en-US" sz="900" i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(% easy)</a:t>
              </a:r>
              <a:endParaRPr lang="en-US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7" name="ZoneTexte 86"/>
            <p:cNvSpPr txBox="1"/>
            <p:nvPr/>
          </p:nvSpPr>
          <p:spPr>
            <a:xfrm>
              <a:off x="5341671" y="3731142"/>
              <a:ext cx="1552028" cy="307777"/>
            </a:xfrm>
            <a:prstGeom prst="rect">
              <a:avLst/>
            </a:prstGeom>
            <a:solidFill>
              <a:srgbClr val="1F497D"/>
            </a:solidFill>
          </p:spPr>
          <p:txBody>
            <a:bodyPr wrap="none" rtlCol="0">
              <a:spAutoFit/>
            </a:bodyPr>
            <a:lstStyle/>
            <a:p>
              <a:pPr algn="ctr" defTabSz="914400"/>
              <a:r>
                <a:rPr lang="en-US" sz="1400" b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DEVELOPMENT</a:t>
              </a:r>
              <a:endParaRPr lang="en-US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" name="ZoneTexte 87"/>
            <p:cNvSpPr txBox="1"/>
            <p:nvPr/>
          </p:nvSpPr>
          <p:spPr>
            <a:xfrm>
              <a:off x="3265714" y="532656"/>
              <a:ext cx="1083066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914400">
                <a:lnSpc>
                  <a:spcPts val="1400"/>
                </a:lnSpc>
              </a:pPr>
              <a:r>
                <a:rPr lang="en-US" sz="14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Happy at work</a:t>
              </a:r>
            </a:p>
            <a:p>
              <a:pPr algn="r" defTabSz="914400">
                <a:lnSpc>
                  <a:spcPts val="1400"/>
                </a:lnSpc>
              </a:pPr>
              <a:r>
                <a:rPr lang="en-US" sz="900" i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(% often)</a:t>
              </a:r>
              <a:endParaRPr lang="en-US" sz="900" i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9" name="ZoneTexte 88"/>
            <p:cNvSpPr txBox="1"/>
            <p:nvPr/>
          </p:nvSpPr>
          <p:spPr>
            <a:xfrm>
              <a:off x="7796987" y="1729472"/>
              <a:ext cx="1290073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>
                <a:lnSpc>
                  <a:spcPts val="1400"/>
                </a:lnSpc>
              </a:pPr>
              <a:r>
                <a:rPr lang="en-US" sz="14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Professional future</a:t>
              </a:r>
            </a:p>
            <a:p>
              <a:pPr defTabSz="914400">
                <a:lnSpc>
                  <a:spcPts val="1400"/>
                </a:lnSpc>
              </a:pPr>
              <a:r>
                <a:rPr lang="en-US" sz="900" i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(%  confident)</a:t>
              </a:r>
              <a:endParaRPr lang="en-US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0" name="ZoneTexte 89"/>
            <p:cNvSpPr txBox="1"/>
            <p:nvPr/>
          </p:nvSpPr>
          <p:spPr>
            <a:xfrm>
              <a:off x="2867022" y="2840937"/>
              <a:ext cx="1481758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914400">
                <a:lnSpc>
                  <a:spcPts val="1400"/>
                </a:lnSpc>
              </a:pPr>
              <a:r>
                <a:rPr lang="en-US" sz="14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Motivation</a:t>
              </a:r>
            </a:p>
            <a:p>
              <a:pPr algn="r" defTabSz="914400">
                <a:lnSpc>
                  <a:spcPts val="1400"/>
                </a:lnSpc>
              </a:pPr>
              <a:r>
                <a:rPr lang="en-US" sz="900" i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(%  is increasing +  remaining stable)</a:t>
              </a:r>
              <a:endParaRPr lang="en-US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1" name="Rectangle à coins arrondis 90"/>
          <p:cNvSpPr/>
          <p:nvPr/>
        </p:nvSpPr>
        <p:spPr>
          <a:xfrm>
            <a:off x="248400" y="2330760"/>
            <a:ext cx="2664296" cy="2513447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914400"/>
            <a:r>
              <a:rPr lang="en-US" sz="18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</a:t>
            </a:r>
            <a:r>
              <a:rPr lang="en-US" sz="1400" i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400" i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eurostat</a:t>
            </a:r>
            <a:r>
              <a:rPr lang="en-US" sz="1400" i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2014)</a:t>
            </a:r>
          </a:p>
          <a:p>
            <a:pPr defTabSz="914400"/>
            <a:endParaRPr lang="en-US" sz="1200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" indent="-85725" defTabSz="9144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Growth rate of GDP: 2,8%</a:t>
            </a:r>
          </a:p>
          <a:p>
            <a:pPr marL="85725" indent="-85725" defTabSz="9144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Active population: 5,1 M</a:t>
            </a:r>
          </a:p>
          <a:p>
            <a:pPr marL="85725" indent="-85725" defTabSz="9144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Unemployment rate: 7,6% </a:t>
            </a:r>
          </a:p>
          <a:p>
            <a:pPr marL="85725" indent="-85725" defTabSz="9144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400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050" i="1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sz="1050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 </a:t>
            </a:r>
            <a:r>
              <a:rPr lang="en-US" sz="1050" i="1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rank among the 14 European countries</a:t>
            </a:r>
          </a:p>
          <a:p>
            <a:pPr defTabSz="914400">
              <a:spcBef>
                <a:spcPts val="600"/>
              </a:spcBef>
            </a:pPr>
            <a:endParaRPr lang="en-US" sz="1400" dirty="0" smtClean="0">
              <a:solidFill>
                <a:prstClr val="white"/>
              </a:solidFill>
            </a:endParaRPr>
          </a:p>
          <a:p>
            <a:pPr defTabSz="914400"/>
            <a:endParaRPr lang="en-US" sz="1100"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20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aphique 5"/>
          <p:cNvGraphicFramePr/>
          <p:nvPr>
            <p:extLst>
              <p:ext uri="{D42A27DB-BD31-4B8C-83A1-F6EECF244321}">
                <p14:modId xmlns:p14="http://schemas.microsoft.com/office/powerpoint/2010/main" val="3746180772"/>
              </p:ext>
            </p:extLst>
          </p:nvPr>
        </p:nvGraphicFramePr>
        <p:xfrm>
          <a:off x="4017640" y="224526"/>
          <a:ext cx="1668016" cy="1235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Graphique 6"/>
          <p:cNvGraphicFramePr/>
          <p:nvPr>
            <p:extLst>
              <p:ext uri="{D42A27DB-BD31-4B8C-83A1-F6EECF244321}">
                <p14:modId xmlns:p14="http://schemas.microsoft.com/office/powerpoint/2010/main" val="3717574699"/>
              </p:ext>
            </p:extLst>
          </p:nvPr>
        </p:nvGraphicFramePr>
        <p:xfrm>
          <a:off x="3995936" y="1414924"/>
          <a:ext cx="1668016" cy="1235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Graphique 7"/>
          <p:cNvGraphicFramePr/>
          <p:nvPr>
            <p:extLst>
              <p:ext uri="{D42A27DB-BD31-4B8C-83A1-F6EECF244321}">
                <p14:modId xmlns:p14="http://schemas.microsoft.com/office/powerpoint/2010/main" val="2758701941"/>
              </p:ext>
            </p:extLst>
          </p:nvPr>
        </p:nvGraphicFramePr>
        <p:xfrm>
          <a:off x="3995936" y="2605321"/>
          <a:ext cx="1668016" cy="1235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Graphique 8"/>
          <p:cNvGraphicFramePr/>
          <p:nvPr>
            <p:extLst>
              <p:ext uri="{D42A27DB-BD31-4B8C-83A1-F6EECF244321}">
                <p14:modId xmlns:p14="http://schemas.microsoft.com/office/powerpoint/2010/main" val="3358394661"/>
              </p:ext>
            </p:extLst>
          </p:nvPr>
        </p:nvGraphicFramePr>
        <p:xfrm>
          <a:off x="4017640" y="3795718"/>
          <a:ext cx="1668016" cy="1235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0" name="Graphique 9"/>
          <p:cNvGraphicFramePr/>
          <p:nvPr>
            <p:extLst>
              <p:ext uri="{D42A27DB-BD31-4B8C-83A1-F6EECF244321}">
                <p14:modId xmlns:p14="http://schemas.microsoft.com/office/powerpoint/2010/main" val="4202894701"/>
              </p:ext>
            </p:extLst>
          </p:nvPr>
        </p:nvGraphicFramePr>
        <p:xfrm>
          <a:off x="6504384" y="227721"/>
          <a:ext cx="1668016" cy="1235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1" name="Graphique 10"/>
          <p:cNvGraphicFramePr/>
          <p:nvPr>
            <p:extLst>
              <p:ext uri="{D42A27DB-BD31-4B8C-83A1-F6EECF244321}">
                <p14:modId xmlns:p14="http://schemas.microsoft.com/office/powerpoint/2010/main" val="3597466569"/>
              </p:ext>
            </p:extLst>
          </p:nvPr>
        </p:nvGraphicFramePr>
        <p:xfrm>
          <a:off x="6494404" y="1419049"/>
          <a:ext cx="1668016" cy="1235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2" name="Graphique 11"/>
          <p:cNvGraphicFramePr/>
          <p:nvPr>
            <p:extLst>
              <p:ext uri="{D42A27DB-BD31-4B8C-83A1-F6EECF244321}">
                <p14:modId xmlns:p14="http://schemas.microsoft.com/office/powerpoint/2010/main" val="3476550498"/>
              </p:ext>
            </p:extLst>
          </p:nvPr>
        </p:nvGraphicFramePr>
        <p:xfrm>
          <a:off x="6482680" y="2608516"/>
          <a:ext cx="1668016" cy="1235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3" name="Graphique 12"/>
          <p:cNvGraphicFramePr/>
          <p:nvPr>
            <p:extLst>
              <p:ext uri="{D42A27DB-BD31-4B8C-83A1-F6EECF244321}">
                <p14:modId xmlns:p14="http://schemas.microsoft.com/office/powerpoint/2010/main" val="2718266704"/>
              </p:ext>
            </p:extLst>
          </p:nvPr>
        </p:nvGraphicFramePr>
        <p:xfrm>
          <a:off x="6504384" y="3798913"/>
          <a:ext cx="1668016" cy="1235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7022482" y="630502"/>
            <a:ext cx="6062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fr-FR" sz="2000" b="1" dirty="0" smtClean="0">
                <a:solidFill>
                  <a:srgbClr val="9DB6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</a:t>
            </a:r>
            <a:r>
              <a:rPr lang="fr-FR" sz="1200" b="1" dirty="0" smtClean="0">
                <a:solidFill>
                  <a:srgbClr val="9DB6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en-US" sz="2000" b="1" dirty="0">
              <a:solidFill>
                <a:srgbClr val="9DB6D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4541864" y="630080"/>
            <a:ext cx="6062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fr-FR" sz="2000" b="1" dirty="0" smtClean="0">
                <a:solidFill>
                  <a:srgbClr val="9DB6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  <a:r>
              <a:rPr lang="fr-FR" sz="1200" b="1" dirty="0" smtClean="0">
                <a:solidFill>
                  <a:srgbClr val="9DB6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en-US" sz="2000" b="1" dirty="0">
              <a:solidFill>
                <a:srgbClr val="9DB6D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7021921" y="1829941"/>
            <a:ext cx="6062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fr-FR" sz="2000" b="1" dirty="0" smtClean="0">
                <a:solidFill>
                  <a:srgbClr val="9DB6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61</a:t>
            </a:r>
            <a:r>
              <a:rPr lang="fr-FR" sz="1200" b="1" dirty="0" smtClean="0">
                <a:solidFill>
                  <a:srgbClr val="9DB6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en-US" sz="2000" b="1" dirty="0">
              <a:solidFill>
                <a:srgbClr val="9DB6D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4530669" y="1829519"/>
            <a:ext cx="6062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fr-FR" sz="2000" b="1" dirty="0" smtClean="0">
                <a:solidFill>
                  <a:srgbClr val="9DB6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53</a:t>
            </a:r>
            <a:r>
              <a:rPr lang="fr-FR" sz="1200" b="1" dirty="0" smtClean="0">
                <a:solidFill>
                  <a:srgbClr val="9DB6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en-US" sz="2000" b="1" dirty="0">
              <a:solidFill>
                <a:srgbClr val="9DB6D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4534575" y="3006766"/>
            <a:ext cx="6062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fr-FR" sz="2000" b="1" dirty="0" smtClean="0">
                <a:solidFill>
                  <a:srgbClr val="9DB6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69</a:t>
            </a:r>
            <a:r>
              <a:rPr lang="fr-FR" sz="1200" b="1" dirty="0" smtClean="0">
                <a:solidFill>
                  <a:srgbClr val="9DB6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en-US" sz="2000" b="1" dirty="0">
              <a:solidFill>
                <a:srgbClr val="9DB6D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7036435" y="4215806"/>
            <a:ext cx="6062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fr-FR" sz="2000" b="1" dirty="0" smtClean="0">
                <a:solidFill>
                  <a:srgbClr val="9DB6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</a:t>
            </a:r>
            <a:r>
              <a:rPr lang="fr-FR" sz="1200" b="1" dirty="0" smtClean="0">
                <a:solidFill>
                  <a:srgbClr val="9DB6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en-US" sz="2000" b="1" dirty="0">
              <a:solidFill>
                <a:srgbClr val="9DB6D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4545183" y="4215384"/>
            <a:ext cx="6062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fr-FR" sz="2000" b="1" dirty="0" smtClean="0">
                <a:solidFill>
                  <a:srgbClr val="9DB6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</a:t>
            </a:r>
            <a:r>
              <a:rPr lang="fr-FR" sz="1200" b="1" dirty="0" smtClean="0">
                <a:solidFill>
                  <a:srgbClr val="9DB6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en-US" sz="2000" b="1" dirty="0">
              <a:solidFill>
                <a:srgbClr val="9DB6D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8191897" y="3261504"/>
            <a:ext cx="122153" cy="7930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8191897" y="3398502"/>
            <a:ext cx="122153" cy="79306"/>
          </a:xfrm>
          <a:prstGeom prst="rect">
            <a:avLst/>
          </a:prstGeom>
          <a:solidFill>
            <a:srgbClr val="E8D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8191897" y="3535500"/>
            <a:ext cx="122153" cy="79306"/>
          </a:xfrm>
          <a:prstGeom prst="rect">
            <a:avLst/>
          </a:prstGeom>
          <a:solidFill>
            <a:srgbClr val="C050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endParaRPr lang="en-US" sz="1800">
              <a:solidFill>
                <a:prstClr val="white"/>
              </a:solidFill>
            </a:endParaRPr>
          </a:p>
        </p:txBody>
      </p:sp>
      <p:grpSp>
        <p:nvGrpSpPr>
          <p:cNvPr id="14" name="Groupe 13"/>
          <p:cNvGrpSpPr/>
          <p:nvPr/>
        </p:nvGrpSpPr>
        <p:grpSpPr>
          <a:xfrm>
            <a:off x="248400" y="224526"/>
            <a:ext cx="2664296" cy="1890210"/>
            <a:chOff x="323528" y="224526"/>
            <a:chExt cx="2664296" cy="1890210"/>
          </a:xfrm>
        </p:grpSpPr>
        <p:sp>
          <p:nvSpPr>
            <p:cNvPr id="48" name="Rectangle à coins arrondis 47"/>
            <p:cNvSpPr/>
            <p:nvPr/>
          </p:nvSpPr>
          <p:spPr>
            <a:xfrm>
              <a:off x="323528" y="224526"/>
              <a:ext cx="2664296" cy="1890210"/>
            </a:xfrm>
            <a:prstGeom prst="round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defTabSz="914400"/>
              <a:endParaRPr lang="fr-FR" sz="18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defTabSz="914400"/>
              <a:endParaRPr lang="fr-FR" sz="1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" name="Groupe 1"/>
            <p:cNvGrpSpPr/>
            <p:nvPr/>
          </p:nvGrpSpPr>
          <p:grpSpPr>
            <a:xfrm>
              <a:off x="687869" y="347857"/>
              <a:ext cx="2223686" cy="1552943"/>
              <a:chOff x="464675" y="347857"/>
              <a:chExt cx="2223686" cy="1552943"/>
            </a:xfrm>
          </p:grpSpPr>
          <p:sp>
            <p:nvSpPr>
              <p:cNvPr id="93" name="ZoneTexte 92"/>
              <p:cNvSpPr txBox="1"/>
              <p:nvPr/>
            </p:nvSpPr>
            <p:spPr>
              <a:xfrm>
                <a:off x="464675" y="347857"/>
                <a:ext cx="2223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914400"/>
                <a:r>
                  <a:rPr lang="fr-FR" sz="1800" b="1" cap="all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United </a:t>
                </a:r>
                <a:r>
                  <a:rPr lang="fr-FR" sz="1800" b="1" cap="all" dirty="0" err="1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Kingdom</a:t>
                </a:r>
                <a:endParaRPr lang="en-US" sz="1800" b="1" cap="all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5" name="Image 4"/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54000" y="734400"/>
                <a:ext cx="960565" cy="1166400"/>
              </a:xfrm>
              <a:prstGeom prst="rect">
                <a:avLst/>
              </a:prstGeom>
            </p:spPr>
          </p:pic>
        </p:grpSp>
      </p:grpSp>
      <p:cxnSp>
        <p:nvCxnSpPr>
          <p:cNvPr id="63" name="Connecteur droit 62"/>
          <p:cNvCxnSpPr/>
          <p:nvPr/>
        </p:nvCxnSpPr>
        <p:spPr>
          <a:xfrm>
            <a:off x="3756843" y="2674207"/>
            <a:ext cx="502520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eur droit 63"/>
          <p:cNvCxnSpPr/>
          <p:nvPr/>
        </p:nvCxnSpPr>
        <p:spPr>
          <a:xfrm>
            <a:off x="3756843" y="3883882"/>
            <a:ext cx="502520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droit 64"/>
          <p:cNvCxnSpPr/>
          <p:nvPr/>
        </p:nvCxnSpPr>
        <p:spPr>
          <a:xfrm>
            <a:off x="3756843" y="301822"/>
            <a:ext cx="502520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cteur droit 65"/>
          <p:cNvCxnSpPr/>
          <p:nvPr/>
        </p:nvCxnSpPr>
        <p:spPr>
          <a:xfrm>
            <a:off x="3756843" y="1483582"/>
            <a:ext cx="502520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ZoneTexte 66"/>
          <p:cNvSpPr txBox="1"/>
          <p:nvPr/>
        </p:nvSpPr>
        <p:spPr>
          <a:xfrm>
            <a:off x="5293426" y="656247"/>
            <a:ext cx="532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914400"/>
            <a:r>
              <a:rPr lang="fr-FR" sz="1800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#9*</a:t>
            </a:r>
            <a:endParaRPr lang="fr-FR" sz="1100" dirty="0" smtClean="0">
              <a:solidFill>
                <a:srgbClr val="00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ZoneTexte 67"/>
          <p:cNvSpPr txBox="1"/>
          <p:nvPr/>
        </p:nvSpPr>
        <p:spPr>
          <a:xfrm>
            <a:off x="6489776" y="656247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fr-FR" sz="1800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fr-FR" sz="1800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fr-FR" sz="1100" dirty="0" smtClean="0">
              <a:solidFill>
                <a:srgbClr val="00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ZoneTexte 68"/>
          <p:cNvSpPr txBox="1"/>
          <p:nvPr/>
        </p:nvSpPr>
        <p:spPr>
          <a:xfrm>
            <a:off x="5269382" y="1856693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914400"/>
            <a:r>
              <a:rPr lang="fr-FR" sz="1800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fr-FR" sz="1800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fr-FR" sz="1100" dirty="0" smtClean="0">
              <a:solidFill>
                <a:srgbClr val="00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ZoneTexte 69"/>
          <p:cNvSpPr txBox="1"/>
          <p:nvPr/>
        </p:nvSpPr>
        <p:spPr>
          <a:xfrm>
            <a:off x="6489776" y="1860277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fr-FR" sz="1800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#5</a:t>
            </a:r>
            <a:endParaRPr lang="fr-FR" sz="1100" dirty="0" smtClean="0">
              <a:solidFill>
                <a:srgbClr val="00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ZoneTexte 70"/>
          <p:cNvSpPr txBox="1"/>
          <p:nvPr/>
        </p:nvSpPr>
        <p:spPr>
          <a:xfrm>
            <a:off x="5269382" y="3043899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914400"/>
            <a:r>
              <a:rPr lang="fr-FR" sz="1800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#8</a:t>
            </a:r>
            <a:endParaRPr lang="fr-FR" sz="1100" dirty="0" smtClean="0">
              <a:solidFill>
                <a:srgbClr val="00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ZoneTexte 71"/>
          <p:cNvSpPr txBox="1"/>
          <p:nvPr/>
        </p:nvSpPr>
        <p:spPr>
          <a:xfrm>
            <a:off x="5269381" y="4223719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914400"/>
            <a:r>
              <a:rPr lang="fr-FR" sz="1800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#9</a:t>
            </a:r>
          </a:p>
        </p:txBody>
      </p:sp>
      <p:sp>
        <p:nvSpPr>
          <p:cNvPr id="73" name="ZoneTexte 72"/>
          <p:cNvSpPr txBox="1"/>
          <p:nvPr/>
        </p:nvSpPr>
        <p:spPr>
          <a:xfrm>
            <a:off x="6489776" y="4223719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fr-FR" sz="1800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#7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EFFCE-D9D5-47A3-B7E3-A1DE6201FD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4" name="Image 5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84" y="407422"/>
            <a:ext cx="250468" cy="250468"/>
          </a:xfrm>
          <a:prstGeom prst="rect">
            <a:avLst/>
          </a:prstGeom>
        </p:spPr>
      </p:pic>
      <p:sp>
        <p:nvSpPr>
          <p:cNvPr id="55" name="Rectangle à coins arrondis 54"/>
          <p:cNvSpPr/>
          <p:nvPr/>
        </p:nvSpPr>
        <p:spPr>
          <a:xfrm>
            <a:off x="248400" y="2330760"/>
            <a:ext cx="2664296" cy="2513447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914400"/>
            <a:r>
              <a:rPr lang="en-US" sz="18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</a:t>
            </a:r>
            <a:r>
              <a:rPr lang="en-US" sz="1400" i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400" i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eurostat</a:t>
            </a:r>
            <a:r>
              <a:rPr lang="en-US" sz="1400" i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defTabSz="914400"/>
            <a:endParaRPr lang="en-US" sz="1200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" indent="-85725" defTabSz="9144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Growth rate of GDP: 2,7%</a:t>
            </a:r>
          </a:p>
          <a:p>
            <a:pPr marL="85725" indent="-85725" defTabSz="9144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Active population: 32,4 M</a:t>
            </a:r>
          </a:p>
          <a:p>
            <a:pPr marL="85725" indent="-85725" defTabSz="9144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Unemployment rate: 6,6% </a:t>
            </a:r>
          </a:p>
          <a:p>
            <a:pPr defTabSz="914400">
              <a:spcBef>
                <a:spcPts val="600"/>
              </a:spcBef>
            </a:pPr>
            <a:endParaRPr lang="en-US" sz="1400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050" i="1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sz="1050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 </a:t>
            </a:r>
            <a:r>
              <a:rPr lang="en-US" sz="1050" i="1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rank among the 14 </a:t>
            </a:r>
            <a:r>
              <a:rPr lang="en-US" sz="1050" i="1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1050" i="1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uropean countries</a:t>
            </a:r>
          </a:p>
          <a:p>
            <a:pPr defTabSz="914400">
              <a:spcBef>
                <a:spcPts val="600"/>
              </a:spcBef>
            </a:pPr>
            <a:endParaRPr lang="en-US" sz="1400" dirty="0" smtClean="0">
              <a:solidFill>
                <a:prstClr val="white"/>
              </a:solidFill>
            </a:endParaRPr>
          </a:p>
          <a:p>
            <a:pPr defTabSz="914400"/>
            <a:endParaRPr lang="en-US" sz="1100" dirty="0" smtClean="0">
              <a:solidFill>
                <a:prstClr val="white"/>
              </a:solidFill>
            </a:endParaRPr>
          </a:p>
        </p:txBody>
      </p:sp>
      <p:grpSp>
        <p:nvGrpSpPr>
          <p:cNvPr id="56" name="Groupe 55"/>
          <p:cNvGrpSpPr/>
          <p:nvPr/>
        </p:nvGrpSpPr>
        <p:grpSpPr>
          <a:xfrm>
            <a:off x="2867022" y="159777"/>
            <a:ext cx="6448428" cy="4653847"/>
            <a:chOff x="2867022" y="159777"/>
            <a:chExt cx="6448428" cy="4653847"/>
          </a:xfrm>
        </p:grpSpPr>
        <p:sp>
          <p:nvSpPr>
            <p:cNvPr id="57" name="ZoneTexte 56"/>
            <p:cNvSpPr txBox="1"/>
            <p:nvPr/>
          </p:nvSpPr>
          <p:spPr>
            <a:xfrm>
              <a:off x="8342984" y="3478891"/>
              <a:ext cx="45076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sz="11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time</a:t>
              </a:r>
              <a:endParaRPr lang="en-US" sz="11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ZoneTexte 57"/>
            <p:cNvSpPr txBox="1"/>
            <p:nvPr/>
          </p:nvSpPr>
          <p:spPr>
            <a:xfrm>
              <a:off x="8342984" y="3193642"/>
              <a:ext cx="37382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sz="11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job</a:t>
              </a:r>
              <a:endParaRPr lang="en-US" sz="11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ZoneTexte 58"/>
            <p:cNvSpPr txBox="1"/>
            <p:nvPr/>
          </p:nvSpPr>
          <p:spPr>
            <a:xfrm>
              <a:off x="8342984" y="3342820"/>
              <a:ext cx="52290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sz="11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wage</a:t>
              </a:r>
              <a:endParaRPr lang="en-US" sz="11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ZoneTexte 59"/>
            <p:cNvSpPr txBox="1"/>
            <p:nvPr/>
          </p:nvSpPr>
          <p:spPr>
            <a:xfrm>
              <a:off x="5457091" y="159777"/>
              <a:ext cx="1321196" cy="307777"/>
            </a:xfrm>
            <a:prstGeom prst="rect">
              <a:avLst/>
            </a:prstGeom>
            <a:solidFill>
              <a:srgbClr val="1F497D"/>
            </a:solidFill>
          </p:spPr>
          <p:txBody>
            <a:bodyPr wrap="none" rtlCol="0">
              <a:spAutoFit/>
            </a:bodyPr>
            <a:lstStyle/>
            <a:p>
              <a:pPr algn="ctr" defTabSz="914400"/>
              <a:r>
                <a:rPr lang="en-US" sz="1400" b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WELL-BEING</a:t>
              </a:r>
              <a:endParaRPr lang="en-US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ZoneTexte 60"/>
            <p:cNvSpPr txBox="1"/>
            <p:nvPr/>
          </p:nvSpPr>
          <p:spPr>
            <a:xfrm>
              <a:off x="5431442" y="1350232"/>
              <a:ext cx="1372492" cy="307777"/>
            </a:xfrm>
            <a:prstGeom prst="rect">
              <a:avLst/>
            </a:prstGeom>
            <a:solidFill>
              <a:srgbClr val="1F497D"/>
            </a:solidFill>
          </p:spPr>
          <p:txBody>
            <a:bodyPr wrap="none" rtlCol="0">
              <a:spAutoFit/>
            </a:bodyPr>
            <a:lstStyle/>
            <a:p>
              <a:pPr algn="ctr" defTabSz="914400"/>
              <a:r>
                <a:rPr lang="en-US" sz="1400" b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CONFIDENCE</a:t>
              </a:r>
              <a:endParaRPr lang="en-US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" name="ZoneTexte 61"/>
            <p:cNvSpPr txBox="1"/>
            <p:nvPr/>
          </p:nvSpPr>
          <p:spPr>
            <a:xfrm>
              <a:off x="5476037" y="2540687"/>
              <a:ext cx="1283300" cy="307777"/>
            </a:xfrm>
            <a:prstGeom prst="rect">
              <a:avLst/>
            </a:prstGeom>
            <a:solidFill>
              <a:srgbClr val="1F497D"/>
            </a:solidFill>
          </p:spPr>
          <p:txBody>
            <a:bodyPr wrap="none" rtlCol="0">
              <a:spAutoFit/>
            </a:bodyPr>
            <a:lstStyle/>
            <a:p>
              <a:pPr algn="ctr" defTabSz="914400"/>
              <a:r>
                <a:rPr lang="en-US" sz="1400" b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MOTIVATION</a:t>
              </a:r>
              <a:endParaRPr lang="en-US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" name="ZoneTexte 85"/>
            <p:cNvSpPr txBox="1"/>
            <p:nvPr/>
          </p:nvSpPr>
          <p:spPr>
            <a:xfrm>
              <a:off x="3164907" y="1729472"/>
              <a:ext cx="1183873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914400">
                <a:lnSpc>
                  <a:spcPts val="1400"/>
                </a:lnSpc>
              </a:pPr>
              <a:r>
                <a:rPr lang="en-US" sz="14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Country future</a:t>
              </a:r>
            </a:p>
            <a:p>
              <a:pPr algn="r" defTabSz="914400">
                <a:lnSpc>
                  <a:spcPts val="1400"/>
                </a:lnSpc>
              </a:pPr>
              <a:r>
                <a:rPr lang="en-US" sz="900" i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(%  confidents)</a:t>
              </a:r>
              <a:endParaRPr lang="en-US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7" name="ZoneTexte 86"/>
            <p:cNvSpPr txBox="1"/>
            <p:nvPr/>
          </p:nvSpPr>
          <p:spPr>
            <a:xfrm>
              <a:off x="2867023" y="4003146"/>
              <a:ext cx="1481757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914400">
                <a:lnSpc>
                  <a:spcPts val="1400"/>
                </a:lnSpc>
              </a:pPr>
              <a:r>
                <a:rPr lang="en-US" sz="14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Stay in your company</a:t>
              </a:r>
            </a:p>
            <a:p>
              <a:pPr algn="r" defTabSz="914400">
                <a:lnSpc>
                  <a:spcPts val="1400"/>
                </a:lnSpc>
              </a:pPr>
              <a:r>
                <a:rPr lang="en-US" sz="900" i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(%  yes)</a:t>
              </a:r>
              <a:endParaRPr lang="en-US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" name="ZoneTexte 87"/>
            <p:cNvSpPr txBox="1"/>
            <p:nvPr/>
          </p:nvSpPr>
          <p:spPr>
            <a:xfrm>
              <a:off x="7796988" y="532656"/>
              <a:ext cx="1125001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>
                <a:lnSpc>
                  <a:spcPts val="1400"/>
                </a:lnSpc>
              </a:pPr>
              <a:r>
                <a:rPr lang="en-US" sz="14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Quality of life at work </a:t>
              </a:r>
              <a:r>
                <a:rPr lang="en-US" sz="900" i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(% scores 8-10)</a:t>
              </a:r>
              <a:endParaRPr lang="en-US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9" name="ZoneTexte 88"/>
            <p:cNvSpPr txBox="1"/>
            <p:nvPr/>
          </p:nvSpPr>
          <p:spPr>
            <a:xfrm>
              <a:off x="7796988" y="2840937"/>
              <a:ext cx="1518462" cy="2718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>
                <a:lnSpc>
                  <a:spcPts val="1400"/>
                </a:lnSpc>
              </a:pPr>
              <a:r>
                <a:rPr lang="en-US" sz="14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Concerns </a:t>
              </a:r>
              <a:r>
                <a:rPr lang="en-US" sz="900" i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(%)</a:t>
              </a:r>
              <a:endParaRPr lang="en-US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0" name="ZoneTexte 89"/>
            <p:cNvSpPr txBox="1"/>
            <p:nvPr/>
          </p:nvSpPr>
          <p:spPr>
            <a:xfrm>
              <a:off x="7796988" y="4003146"/>
              <a:ext cx="1290073" cy="8104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>
                <a:lnSpc>
                  <a:spcPts val="1400"/>
                </a:lnSpc>
              </a:pPr>
              <a:r>
                <a:rPr lang="en-US" sz="14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Find a comparable job</a:t>
              </a:r>
            </a:p>
            <a:p>
              <a:pPr defTabSz="914400">
                <a:lnSpc>
                  <a:spcPts val="1400"/>
                </a:lnSpc>
              </a:pPr>
              <a:r>
                <a:rPr lang="en-US" sz="900" i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(% easy)</a:t>
              </a:r>
              <a:endParaRPr lang="en-US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1" name="ZoneTexte 90"/>
            <p:cNvSpPr txBox="1"/>
            <p:nvPr/>
          </p:nvSpPr>
          <p:spPr>
            <a:xfrm>
              <a:off x="5341671" y="3731142"/>
              <a:ext cx="1552028" cy="307777"/>
            </a:xfrm>
            <a:prstGeom prst="rect">
              <a:avLst/>
            </a:prstGeom>
            <a:solidFill>
              <a:srgbClr val="1F497D"/>
            </a:solidFill>
          </p:spPr>
          <p:txBody>
            <a:bodyPr wrap="none" rtlCol="0">
              <a:spAutoFit/>
            </a:bodyPr>
            <a:lstStyle/>
            <a:p>
              <a:pPr algn="ctr" defTabSz="914400"/>
              <a:r>
                <a:rPr lang="en-US" sz="1400" b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DEVELOPMENT</a:t>
              </a:r>
              <a:endParaRPr lang="en-US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2" name="ZoneTexte 91"/>
            <p:cNvSpPr txBox="1"/>
            <p:nvPr/>
          </p:nvSpPr>
          <p:spPr>
            <a:xfrm>
              <a:off x="3265714" y="532656"/>
              <a:ext cx="1083066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914400">
                <a:lnSpc>
                  <a:spcPts val="1400"/>
                </a:lnSpc>
              </a:pPr>
              <a:r>
                <a:rPr lang="en-US" sz="14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Happy at work</a:t>
              </a:r>
            </a:p>
            <a:p>
              <a:pPr algn="r" defTabSz="914400">
                <a:lnSpc>
                  <a:spcPts val="1400"/>
                </a:lnSpc>
              </a:pPr>
              <a:r>
                <a:rPr lang="en-US" sz="900" i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(% often)</a:t>
              </a:r>
              <a:endParaRPr lang="en-US" sz="900" i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4" name="ZoneTexte 93"/>
            <p:cNvSpPr txBox="1"/>
            <p:nvPr/>
          </p:nvSpPr>
          <p:spPr>
            <a:xfrm>
              <a:off x="7796987" y="1729472"/>
              <a:ext cx="1290073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>
                <a:lnSpc>
                  <a:spcPts val="1400"/>
                </a:lnSpc>
              </a:pPr>
              <a:r>
                <a:rPr lang="en-US" sz="14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Professional future</a:t>
              </a:r>
            </a:p>
            <a:p>
              <a:pPr defTabSz="914400">
                <a:lnSpc>
                  <a:spcPts val="1400"/>
                </a:lnSpc>
              </a:pPr>
              <a:r>
                <a:rPr lang="en-US" sz="900" i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(%  confident)</a:t>
              </a:r>
              <a:endParaRPr lang="en-US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5" name="ZoneTexte 94"/>
            <p:cNvSpPr txBox="1"/>
            <p:nvPr/>
          </p:nvSpPr>
          <p:spPr>
            <a:xfrm>
              <a:off x="2867022" y="2840937"/>
              <a:ext cx="1481758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914400">
                <a:lnSpc>
                  <a:spcPts val="1400"/>
                </a:lnSpc>
              </a:pPr>
              <a:r>
                <a:rPr lang="en-US" sz="14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Motivation</a:t>
              </a:r>
            </a:p>
            <a:p>
              <a:pPr algn="r" defTabSz="914400">
                <a:lnSpc>
                  <a:spcPts val="1400"/>
                </a:lnSpc>
              </a:pPr>
              <a:r>
                <a:rPr lang="en-US" sz="900" i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(%  is increasing +  remaining stable)</a:t>
              </a:r>
              <a:endParaRPr lang="en-US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8164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20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aphique 5"/>
          <p:cNvGraphicFramePr/>
          <p:nvPr>
            <p:extLst>
              <p:ext uri="{D42A27DB-BD31-4B8C-83A1-F6EECF244321}">
                <p14:modId xmlns:p14="http://schemas.microsoft.com/office/powerpoint/2010/main" val="1735318245"/>
              </p:ext>
            </p:extLst>
          </p:nvPr>
        </p:nvGraphicFramePr>
        <p:xfrm>
          <a:off x="4017640" y="224526"/>
          <a:ext cx="1668016" cy="1235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Graphique 6"/>
          <p:cNvGraphicFramePr/>
          <p:nvPr>
            <p:extLst>
              <p:ext uri="{D42A27DB-BD31-4B8C-83A1-F6EECF244321}">
                <p14:modId xmlns:p14="http://schemas.microsoft.com/office/powerpoint/2010/main" val="3472732945"/>
              </p:ext>
            </p:extLst>
          </p:nvPr>
        </p:nvGraphicFramePr>
        <p:xfrm>
          <a:off x="3995936" y="1414924"/>
          <a:ext cx="1668016" cy="1235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Graphique 7"/>
          <p:cNvGraphicFramePr/>
          <p:nvPr>
            <p:extLst>
              <p:ext uri="{D42A27DB-BD31-4B8C-83A1-F6EECF244321}">
                <p14:modId xmlns:p14="http://schemas.microsoft.com/office/powerpoint/2010/main" val="1050124276"/>
              </p:ext>
            </p:extLst>
          </p:nvPr>
        </p:nvGraphicFramePr>
        <p:xfrm>
          <a:off x="3995936" y="2605321"/>
          <a:ext cx="1668016" cy="1235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Graphique 8"/>
          <p:cNvGraphicFramePr/>
          <p:nvPr>
            <p:extLst>
              <p:ext uri="{D42A27DB-BD31-4B8C-83A1-F6EECF244321}">
                <p14:modId xmlns:p14="http://schemas.microsoft.com/office/powerpoint/2010/main" val="2086849439"/>
              </p:ext>
            </p:extLst>
          </p:nvPr>
        </p:nvGraphicFramePr>
        <p:xfrm>
          <a:off x="4017640" y="3795718"/>
          <a:ext cx="1668016" cy="1235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0" name="Graphique 9"/>
          <p:cNvGraphicFramePr/>
          <p:nvPr>
            <p:extLst>
              <p:ext uri="{D42A27DB-BD31-4B8C-83A1-F6EECF244321}">
                <p14:modId xmlns:p14="http://schemas.microsoft.com/office/powerpoint/2010/main" val="3630576644"/>
              </p:ext>
            </p:extLst>
          </p:nvPr>
        </p:nvGraphicFramePr>
        <p:xfrm>
          <a:off x="6504384" y="227721"/>
          <a:ext cx="1668016" cy="1235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1" name="Graphique 10"/>
          <p:cNvGraphicFramePr/>
          <p:nvPr>
            <p:extLst>
              <p:ext uri="{D42A27DB-BD31-4B8C-83A1-F6EECF244321}">
                <p14:modId xmlns:p14="http://schemas.microsoft.com/office/powerpoint/2010/main" val="3660693716"/>
              </p:ext>
            </p:extLst>
          </p:nvPr>
        </p:nvGraphicFramePr>
        <p:xfrm>
          <a:off x="6494404" y="1419049"/>
          <a:ext cx="1668016" cy="1235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2" name="Graphique 11"/>
          <p:cNvGraphicFramePr/>
          <p:nvPr>
            <p:extLst>
              <p:ext uri="{D42A27DB-BD31-4B8C-83A1-F6EECF244321}">
                <p14:modId xmlns:p14="http://schemas.microsoft.com/office/powerpoint/2010/main" val="2922292235"/>
              </p:ext>
            </p:extLst>
          </p:nvPr>
        </p:nvGraphicFramePr>
        <p:xfrm>
          <a:off x="6482680" y="2608516"/>
          <a:ext cx="1668016" cy="1235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3" name="Graphique 12"/>
          <p:cNvGraphicFramePr/>
          <p:nvPr>
            <p:extLst>
              <p:ext uri="{D42A27DB-BD31-4B8C-83A1-F6EECF244321}">
                <p14:modId xmlns:p14="http://schemas.microsoft.com/office/powerpoint/2010/main" val="2862297505"/>
              </p:ext>
            </p:extLst>
          </p:nvPr>
        </p:nvGraphicFramePr>
        <p:xfrm>
          <a:off x="6504384" y="3798913"/>
          <a:ext cx="1668016" cy="1235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7044221" y="660192"/>
            <a:ext cx="6062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fr-FR" sz="2000" b="1" dirty="0" smtClean="0">
                <a:solidFill>
                  <a:srgbClr val="9DB6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r>
              <a:rPr lang="fr-FR" sz="1200" b="1" dirty="0" smtClean="0">
                <a:solidFill>
                  <a:srgbClr val="9DB6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en-US" sz="2000" b="1" dirty="0">
              <a:solidFill>
                <a:srgbClr val="9DB6D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4555652" y="651819"/>
            <a:ext cx="6062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fr-FR" sz="2000" b="1" dirty="0" smtClean="0">
                <a:solidFill>
                  <a:srgbClr val="9DB6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</a:t>
            </a:r>
            <a:r>
              <a:rPr lang="fr-FR" sz="1200" b="1" dirty="0" smtClean="0">
                <a:solidFill>
                  <a:srgbClr val="9DB6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en-US" sz="2000" b="1" dirty="0">
              <a:solidFill>
                <a:srgbClr val="9DB6D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7035709" y="1859631"/>
            <a:ext cx="6062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fr-FR" sz="2000" b="1" dirty="0" smtClean="0">
                <a:solidFill>
                  <a:srgbClr val="9DB6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</a:t>
            </a:r>
            <a:r>
              <a:rPr lang="fr-FR" sz="1200" b="1" dirty="0" smtClean="0">
                <a:solidFill>
                  <a:srgbClr val="9DB6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en-US" sz="2000" b="1" dirty="0">
              <a:solidFill>
                <a:srgbClr val="9DB6D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4528555" y="1859209"/>
            <a:ext cx="6062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fr-FR" sz="2000" b="1" dirty="0" smtClean="0">
                <a:solidFill>
                  <a:srgbClr val="9DB6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</a:t>
            </a:r>
            <a:r>
              <a:rPr lang="fr-FR" sz="1200" b="1" dirty="0" smtClean="0">
                <a:solidFill>
                  <a:srgbClr val="9DB6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en-US" sz="2000" b="1" dirty="0">
              <a:solidFill>
                <a:srgbClr val="9DB6D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4524510" y="3036456"/>
            <a:ext cx="6062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fr-FR" sz="2000" b="1" dirty="0" smtClean="0">
                <a:solidFill>
                  <a:srgbClr val="9DB6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64</a:t>
            </a:r>
            <a:r>
              <a:rPr lang="fr-FR" sz="1200" b="1" dirty="0" smtClean="0">
                <a:solidFill>
                  <a:srgbClr val="9DB6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en-US" sz="2000" b="1" dirty="0">
              <a:solidFill>
                <a:srgbClr val="9DB6D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7050223" y="4245496"/>
            <a:ext cx="6062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fr-FR" sz="2000" b="1" dirty="0" smtClean="0">
                <a:solidFill>
                  <a:srgbClr val="9DB6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</a:t>
            </a:r>
            <a:r>
              <a:rPr lang="fr-FR" sz="1200" b="1" dirty="0" smtClean="0">
                <a:solidFill>
                  <a:srgbClr val="9DB6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en-US" sz="2000" b="1" dirty="0">
              <a:solidFill>
                <a:srgbClr val="9DB6D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4543069" y="4245074"/>
            <a:ext cx="6062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fr-FR" sz="2000" b="1" dirty="0">
                <a:solidFill>
                  <a:srgbClr val="9DB6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fr-FR" sz="2000" b="1" dirty="0" smtClean="0">
                <a:solidFill>
                  <a:srgbClr val="9DB6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fr-FR" sz="1200" b="1" dirty="0" smtClean="0">
                <a:solidFill>
                  <a:srgbClr val="9DB6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en-US" sz="2000" b="1" dirty="0">
              <a:solidFill>
                <a:srgbClr val="9DB6D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Rectangle à coins arrondis 47"/>
          <p:cNvSpPr/>
          <p:nvPr/>
        </p:nvSpPr>
        <p:spPr>
          <a:xfrm>
            <a:off x="248400" y="224526"/>
            <a:ext cx="2664296" cy="189021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914400"/>
            <a:endParaRPr lang="fr-FR" sz="1800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/>
            <a:endParaRPr lang="fr-FR" sz="1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" name="ZoneTexte 92"/>
          <p:cNvSpPr txBox="1"/>
          <p:nvPr/>
        </p:nvSpPr>
        <p:spPr>
          <a:xfrm>
            <a:off x="1075402" y="347857"/>
            <a:ext cx="1133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fr-FR" sz="18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TURKEY</a:t>
            </a:r>
            <a:endParaRPr lang="en-US" sz="18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48" y="840732"/>
            <a:ext cx="1944000" cy="833150"/>
          </a:xfrm>
          <a:prstGeom prst="rect">
            <a:avLst/>
          </a:prstGeom>
        </p:spPr>
      </p:pic>
      <p:cxnSp>
        <p:nvCxnSpPr>
          <p:cNvPr id="51" name="Connecteur droit 50"/>
          <p:cNvCxnSpPr/>
          <p:nvPr/>
        </p:nvCxnSpPr>
        <p:spPr>
          <a:xfrm>
            <a:off x="3756843" y="2674207"/>
            <a:ext cx="502520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eur droit 63"/>
          <p:cNvCxnSpPr/>
          <p:nvPr/>
        </p:nvCxnSpPr>
        <p:spPr>
          <a:xfrm>
            <a:off x="3756843" y="3883882"/>
            <a:ext cx="502520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droit 64"/>
          <p:cNvCxnSpPr/>
          <p:nvPr/>
        </p:nvCxnSpPr>
        <p:spPr>
          <a:xfrm>
            <a:off x="3756843" y="301822"/>
            <a:ext cx="502520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cteur droit 65"/>
          <p:cNvCxnSpPr/>
          <p:nvPr/>
        </p:nvCxnSpPr>
        <p:spPr>
          <a:xfrm>
            <a:off x="3756843" y="1483582"/>
            <a:ext cx="502520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ZoneTexte 66"/>
          <p:cNvSpPr txBox="1"/>
          <p:nvPr/>
        </p:nvSpPr>
        <p:spPr>
          <a:xfrm>
            <a:off x="5293370" y="656247"/>
            <a:ext cx="532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914400"/>
            <a:r>
              <a:rPr lang="fr-FR" sz="1800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#8*</a:t>
            </a:r>
            <a:endParaRPr lang="fr-FR" sz="1100" dirty="0" smtClean="0">
              <a:solidFill>
                <a:srgbClr val="00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ZoneTexte 67"/>
          <p:cNvSpPr txBox="1"/>
          <p:nvPr/>
        </p:nvSpPr>
        <p:spPr>
          <a:xfrm>
            <a:off x="6372813" y="656247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fr-FR" sz="1800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#13</a:t>
            </a:r>
            <a:endParaRPr lang="fr-FR" sz="1100" dirty="0" smtClean="0">
              <a:solidFill>
                <a:srgbClr val="00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ZoneTexte 68"/>
          <p:cNvSpPr txBox="1"/>
          <p:nvPr/>
        </p:nvSpPr>
        <p:spPr>
          <a:xfrm>
            <a:off x="5269326" y="1856693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914400"/>
            <a:r>
              <a:rPr lang="fr-FR" sz="1800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fr-FR" sz="1800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fr-FR" sz="1100" dirty="0" smtClean="0">
              <a:solidFill>
                <a:srgbClr val="00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ZoneTexte 69"/>
          <p:cNvSpPr txBox="1"/>
          <p:nvPr/>
        </p:nvSpPr>
        <p:spPr>
          <a:xfrm>
            <a:off x="6372813" y="1856693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fr-FR" sz="1800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#12</a:t>
            </a:r>
            <a:endParaRPr lang="fr-FR" sz="1100" dirty="0" smtClean="0">
              <a:solidFill>
                <a:srgbClr val="00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ZoneTexte 70"/>
          <p:cNvSpPr txBox="1"/>
          <p:nvPr/>
        </p:nvSpPr>
        <p:spPr>
          <a:xfrm>
            <a:off x="5258104" y="3043899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914400"/>
            <a:r>
              <a:rPr lang="fr-FR" sz="1800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#10</a:t>
            </a:r>
            <a:endParaRPr lang="fr-FR" sz="1100" dirty="0" smtClean="0">
              <a:solidFill>
                <a:srgbClr val="00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ZoneTexte 71"/>
          <p:cNvSpPr txBox="1"/>
          <p:nvPr/>
        </p:nvSpPr>
        <p:spPr>
          <a:xfrm>
            <a:off x="5258104" y="4223719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914400"/>
            <a:r>
              <a:rPr lang="fr-FR" sz="1800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#10</a:t>
            </a:r>
          </a:p>
        </p:txBody>
      </p:sp>
      <p:sp>
        <p:nvSpPr>
          <p:cNvPr id="73" name="ZoneTexte 72"/>
          <p:cNvSpPr txBox="1"/>
          <p:nvPr/>
        </p:nvSpPr>
        <p:spPr>
          <a:xfrm>
            <a:off x="6489832" y="4223719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fr-FR" sz="1800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fr-FR" sz="1800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fr-FR" sz="1800" dirty="0" smtClean="0">
              <a:solidFill>
                <a:srgbClr val="00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EFFCE-D9D5-47A3-B7E3-A1DE6201FD2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16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8191897" y="3261504"/>
            <a:ext cx="122153" cy="7930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endParaRPr lang="en-US" sz="18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8191897" y="3398502"/>
            <a:ext cx="122153" cy="79306"/>
          </a:xfrm>
          <a:prstGeom prst="rect">
            <a:avLst/>
          </a:prstGeom>
          <a:solidFill>
            <a:srgbClr val="E8D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endParaRPr lang="en-US" sz="18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8191897" y="3535500"/>
            <a:ext cx="122153" cy="79306"/>
          </a:xfrm>
          <a:prstGeom prst="rect">
            <a:avLst/>
          </a:prstGeom>
          <a:solidFill>
            <a:srgbClr val="C050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endParaRPr lang="en-US" sz="18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M:\5 - RP &amp; MEDIAS SOCIAUX\01-RP Groupe\1 - Opérations presse corporate\2015 06 02-Baromètre\07. Identité\Drapeaux\Turquie 10717152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39" y="379114"/>
            <a:ext cx="307084" cy="307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Rectangle à coins arrondis 51"/>
          <p:cNvSpPr/>
          <p:nvPr/>
        </p:nvSpPr>
        <p:spPr>
          <a:xfrm>
            <a:off x="248400" y="2330760"/>
            <a:ext cx="2664296" cy="2513447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914400"/>
            <a:r>
              <a:rPr lang="en-US" sz="18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</a:t>
            </a:r>
            <a:r>
              <a:rPr lang="en-US" sz="1400" i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400" i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eurostat</a:t>
            </a:r>
            <a:r>
              <a:rPr lang="en-US" sz="1400" i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2014)</a:t>
            </a:r>
          </a:p>
          <a:p>
            <a:pPr defTabSz="914400"/>
            <a:endParaRPr lang="en-US" sz="1200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" indent="-85725" defTabSz="9144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Growth rate of GDP: 3%</a:t>
            </a:r>
          </a:p>
          <a:p>
            <a:pPr marL="85725" indent="-85725" defTabSz="9144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Active population: 28 M</a:t>
            </a:r>
          </a:p>
          <a:p>
            <a:pPr marL="85725" indent="-85725" defTabSz="9144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Unemployment rate: 9,5% </a:t>
            </a:r>
          </a:p>
          <a:p>
            <a:pPr marL="85725" indent="-85725" defTabSz="9144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400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050" i="1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sz="1050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 </a:t>
            </a:r>
            <a:r>
              <a:rPr lang="en-US" sz="1050" i="1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rank among the 14 European countries</a:t>
            </a:r>
          </a:p>
          <a:p>
            <a:pPr defTabSz="914400">
              <a:spcBef>
                <a:spcPts val="600"/>
              </a:spcBef>
            </a:pPr>
            <a:endParaRPr lang="en-US" sz="1400" dirty="0" smtClean="0">
              <a:solidFill>
                <a:prstClr val="white"/>
              </a:solidFill>
            </a:endParaRPr>
          </a:p>
          <a:p>
            <a:pPr defTabSz="914400"/>
            <a:endParaRPr lang="en-US" sz="1100" dirty="0" smtClean="0">
              <a:solidFill>
                <a:prstClr val="white"/>
              </a:solidFill>
            </a:endParaRPr>
          </a:p>
        </p:txBody>
      </p:sp>
      <p:grpSp>
        <p:nvGrpSpPr>
          <p:cNvPr id="59" name="Groupe 58"/>
          <p:cNvGrpSpPr/>
          <p:nvPr/>
        </p:nvGrpSpPr>
        <p:grpSpPr>
          <a:xfrm>
            <a:off x="2867022" y="159777"/>
            <a:ext cx="6448428" cy="4653847"/>
            <a:chOff x="2867022" y="159777"/>
            <a:chExt cx="6448428" cy="4653847"/>
          </a:xfrm>
        </p:grpSpPr>
        <p:sp>
          <p:nvSpPr>
            <p:cNvPr id="60" name="ZoneTexte 59"/>
            <p:cNvSpPr txBox="1"/>
            <p:nvPr/>
          </p:nvSpPr>
          <p:spPr>
            <a:xfrm>
              <a:off x="8342984" y="3478891"/>
              <a:ext cx="45076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sz="11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time</a:t>
              </a:r>
              <a:endParaRPr lang="en-US" sz="11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ZoneTexte 60"/>
            <p:cNvSpPr txBox="1"/>
            <p:nvPr/>
          </p:nvSpPr>
          <p:spPr>
            <a:xfrm>
              <a:off x="8342984" y="3193642"/>
              <a:ext cx="37382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sz="11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job</a:t>
              </a:r>
              <a:endParaRPr lang="en-US" sz="11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" name="ZoneTexte 61"/>
            <p:cNvSpPr txBox="1"/>
            <p:nvPr/>
          </p:nvSpPr>
          <p:spPr>
            <a:xfrm>
              <a:off x="8342984" y="3342820"/>
              <a:ext cx="52290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sz="11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wage</a:t>
              </a:r>
              <a:endParaRPr lang="en-US" sz="11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" name="ZoneTexte 62"/>
            <p:cNvSpPr txBox="1"/>
            <p:nvPr/>
          </p:nvSpPr>
          <p:spPr>
            <a:xfrm>
              <a:off x="5457091" y="159777"/>
              <a:ext cx="1321196" cy="307777"/>
            </a:xfrm>
            <a:prstGeom prst="rect">
              <a:avLst/>
            </a:prstGeom>
            <a:solidFill>
              <a:srgbClr val="1F497D"/>
            </a:solidFill>
          </p:spPr>
          <p:txBody>
            <a:bodyPr wrap="none" rtlCol="0">
              <a:spAutoFit/>
            </a:bodyPr>
            <a:lstStyle/>
            <a:p>
              <a:pPr algn="ctr" defTabSz="914400"/>
              <a:r>
                <a:rPr lang="en-US" sz="1400" b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WELL-BEING</a:t>
              </a:r>
              <a:endParaRPr lang="en-US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" name="ZoneTexte 85"/>
            <p:cNvSpPr txBox="1"/>
            <p:nvPr/>
          </p:nvSpPr>
          <p:spPr>
            <a:xfrm>
              <a:off x="5431442" y="1350232"/>
              <a:ext cx="1372492" cy="307777"/>
            </a:xfrm>
            <a:prstGeom prst="rect">
              <a:avLst/>
            </a:prstGeom>
            <a:solidFill>
              <a:srgbClr val="1F497D"/>
            </a:solidFill>
          </p:spPr>
          <p:txBody>
            <a:bodyPr wrap="none" rtlCol="0">
              <a:spAutoFit/>
            </a:bodyPr>
            <a:lstStyle/>
            <a:p>
              <a:pPr algn="ctr" defTabSz="914400"/>
              <a:r>
                <a:rPr lang="en-US" sz="1400" b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CONFIDENCE</a:t>
              </a:r>
              <a:endParaRPr lang="en-US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7" name="ZoneTexte 86"/>
            <p:cNvSpPr txBox="1"/>
            <p:nvPr/>
          </p:nvSpPr>
          <p:spPr>
            <a:xfrm>
              <a:off x="5476037" y="2540687"/>
              <a:ext cx="1283300" cy="307777"/>
            </a:xfrm>
            <a:prstGeom prst="rect">
              <a:avLst/>
            </a:prstGeom>
            <a:solidFill>
              <a:srgbClr val="1F497D"/>
            </a:solidFill>
          </p:spPr>
          <p:txBody>
            <a:bodyPr wrap="none" rtlCol="0">
              <a:spAutoFit/>
            </a:bodyPr>
            <a:lstStyle/>
            <a:p>
              <a:pPr algn="ctr" defTabSz="914400"/>
              <a:r>
                <a:rPr lang="en-US" sz="1400" b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MOTIVATION</a:t>
              </a:r>
              <a:endParaRPr lang="en-US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" name="ZoneTexte 87"/>
            <p:cNvSpPr txBox="1"/>
            <p:nvPr/>
          </p:nvSpPr>
          <p:spPr>
            <a:xfrm>
              <a:off x="3164907" y="1729472"/>
              <a:ext cx="1183873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914400">
                <a:lnSpc>
                  <a:spcPts val="1400"/>
                </a:lnSpc>
              </a:pPr>
              <a:r>
                <a:rPr lang="en-US" sz="14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Country future</a:t>
              </a:r>
            </a:p>
            <a:p>
              <a:pPr algn="r" defTabSz="914400">
                <a:lnSpc>
                  <a:spcPts val="1400"/>
                </a:lnSpc>
              </a:pPr>
              <a:r>
                <a:rPr lang="en-US" sz="900" i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(%  confidents)</a:t>
              </a:r>
              <a:endParaRPr lang="en-US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9" name="ZoneTexte 88"/>
            <p:cNvSpPr txBox="1"/>
            <p:nvPr/>
          </p:nvSpPr>
          <p:spPr>
            <a:xfrm>
              <a:off x="2867023" y="4003146"/>
              <a:ext cx="1481757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914400">
                <a:lnSpc>
                  <a:spcPts val="1400"/>
                </a:lnSpc>
              </a:pPr>
              <a:r>
                <a:rPr lang="en-US" sz="14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Stay in your company</a:t>
              </a:r>
            </a:p>
            <a:p>
              <a:pPr algn="r" defTabSz="914400">
                <a:lnSpc>
                  <a:spcPts val="1400"/>
                </a:lnSpc>
              </a:pPr>
              <a:r>
                <a:rPr lang="en-US" sz="900" i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(%  yes)</a:t>
              </a:r>
              <a:endParaRPr lang="en-US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0" name="ZoneTexte 89"/>
            <p:cNvSpPr txBox="1"/>
            <p:nvPr/>
          </p:nvSpPr>
          <p:spPr>
            <a:xfrm>
              <a:off x="7796988" y="532656"/>
              <a:ext cx="1125001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>
                <a:lnSpc>
                  <a:spcPts val="1400"/>
                </a:lnSpc>
              </a:pPr>
              <a:r>
                <a:rPr lang="en-US" sz="14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Quality of life at work </a:t>
              </a:r>
              <a:r>
                <a:rPr lang="en-US" sz="900" i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(% scores 8-10)</a:t>
              </a:r>
              <a:endParaRPr lang="en-US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1" name="ZoneTexte 90"/>
            <p:cNvSpPr txBox="1"/>
            <p:nvPr/>
          </p:nvSpPr>
          <p:spPr>
            <a:xfrm>
              <a:off x="7796988" y="2840937"/>
              <a:ext cx="1518462" cy="2718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>
                <a:lnSpc>
                  <a:spcPts val="1400"/>
                </a:lnSpc>
              </a:pPr>
              <a:r>
                <a:rPr lang="en-US" sz="14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Concerns </a:t>
              </a:r>
              <a:r>
                <a:rPr lang="en-US" sz="900" i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(%)</a:t>
              </a:r>
              <a:endParaRPr lang="en-US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2" name="ZoneTexte 91"/>
            <p:cNvSpPr txBox="1"/>
            <p:nvPr/>
          </p:nvSpPr>
          <p:spPr>
            <a:xfrm>
              <a:off x="7796988" y="4003146"/>
              <a:ext cx="1290073" cy="8104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>
                <a:lnSpc>
                  <a:spcPts val="1400"/>
                </a:lnSpc>
              </a:pPr>
              <a:r>
                <a:rPr lang="en-US" sz="14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Find a comparable job</a:t>
              </a:r>
            </a:p>
            <a:p>
              <a:pPr defTabSz="914400">
                <a:lnSpc>
                  <a:spcPts val="1400"/>
                </a:lnSpc>
              </a:pPr>
              <a:r>
                <a:rPr lang="en-US" sz="900" i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(% easy)</a:t>
              </a:r>
              <a:endParaRPr lang="en-US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4" name="ZoneTexte 93"/>
            <p:cNvSpPr txBox="1"/>
            <p:nvPr/>
          </p:nvSpPr>
          <p:spPr>
            <a:xfrm>
              <a:off x="5341671" y="3731142"/>
              <a:ext cx="1552028" cy="307777"/>
            </a:xfrm>
            <a:prstGeom prst="rect">
              <a:avLst/>
            </a:prstGeom>
            <a:solidFill>
              <a:srgbClr val="1F497D"/>
            </a:solidFill>
          </p:spPr>
          <p:txBody>
            <a:bodyPr wrap="none" rtlCol="0">
              <a:spAutoFit/>
            </a:bodyPr>
            <a:lstStyle/>
            <a:p>
              <a:pPr algn="ctr" defTabSz="914400"/>
              <a:r>
                <a:rPr lang="en-US" sz="1400" b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DEVELOPMENT</a:t>
              </a:r>
              <a:endParaRPr lang="en-US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5" name="ZoneTexte 94"/>
            <p:cNvSpPr txBox="1"/>
            <p:nvPr/>
          </p:nvSpPr>
          <p:spPr>
            <a:xfrm>
              <a:off x="3265714" y="532656"/>
              <a:ext cx="1083066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914400">
                <a:lnSpc>
                  <a:spcPts val="1400"/>
                </a:lnSpc>
              </a:pPr>
              <a:r>
                <a:rPr lang="en-US" sz="14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Happy at work</a:t>
              </a:r>
            </a:p>
            <a:p>
              <a:pPr algn="r" defTabSz="914400">
                <a:lnSpc>
                  <a:spcPts val="1400"/>
                </a:lnSpc>
              </a:pPr>
              <a:r>
                <a:rPr lang="en-US" sz="900" i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(% often)</a:t>
              </a:r>
              <a:endParaRPr lang="en-US" sz="900" i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6" name="ZoneTexte 95"/>
            <p:cNvSpPr txBox="1"/>
            <p:nvPr/>
          </p:nvSpPr>
          <p:spPr>
            <a:xfrm>
              <a:off x="7796987" y="1729472"/>
              <a:ext cx="1290073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>
                <a:lnSpc>
                  <a:spcPts val="1400"/>
                </a:lnSpc>
              </a:pPr>
              <a:r>
                <a:rPr lang="en-US" sz="14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Professional future</a:t>
              </a:r>
            </a:p>
            <a:p>
              <a:pPr defTabSz="914400">
                <a:lnSpc>
                  <a:spcPts val="1400"/>
                </a:lnSpc>
              </a:pPr>
              <a:r>
                <a:rPr lang="en-US" sz="900" i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(%  confident)</a:t>
              </a:r>
              <a:endParaRPr lang="en-US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7" name="ZoneTexte 96"/>
            <p:cNvSpPr txBox="1"/>
            <p:nvPr/>
          </p:nvSpPr>
          <p:spPr>
            <a:xfrm>
              <a:off x="2867022" y="2840937"/>
              <a:ext cx="1481758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914400">
                <a:lnSpc>
                  <a:spcPts val="1400"/>
                </a:lnSpc>
              </a:pPr>
              <a:r>
                <a:rPr lang="en-US" sz="14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Motivation</a:t>
              </a:r>
            </a:p>
            <a:p>
              <a:pPr algn="r" defTabSz="914400">
                <a:lnSpc>
                  <a:spcPts val="1400"/>
                </a:lnSpc>
              </a:pPr>
              <a:r>
                <a:rPr lang="en-US" sz="900" i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(%  is increasing +  remaining stable)</a:t>
              </a:r>
              <a:endParaRPr lang="en-US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29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Espace réservé du contenu 7"/>
          <p:cNvSpPr txBox="1">
            <a:spLocks noGrp="1"/>
          </p:cNvSpPr>
          <p:nvPr>
            <p:ph idx="1"/>
          </p:nvPr>
        </p:nvSpPr>
        <p:spPr>
          <a:xfrm>
            <a:off x="675589" y="1246360"/>
            <a:ext cx="4607646" cy="3431709"/>
          </a:xfrm>
          <a:prstGeom prst="round1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indent="0" algn="l">
              <a:spcBef>
                <a:spcPts val="0"/>
              </a:spcBef>
              <a:buNone/>
            </a:pPr>
            <a:r>
              <a:rPr lang="en-US" sz="2400" b="1" dirty="0" smtClean="0">
                <a:solidFill>
                  <a:srgbClr val="002060"/>
                </a:solidFill>
                <a:effectLst/>
              </a:rPr>
              <a:t>13 600 </a:t>
            </a:r>
            <a:r>
              <a:rPr lang="en-US" sz="2400" dirty="0" smtClean="0">
                <a:solidFill>
                  <a:srgbClr val="002060"/>
                </a:solidFill>
              </a:rPr>
              <a:t>E</a:t>
            </a:r>
            <a:r>
              <a:rPr lang="en-US" sz="2400" b="1" dirty="0" smtClean="0">
                <a:solidFill>
                  <a:srgbClr val="002060"/>
                </a:solidFill>
                <a:effectLst/>
              </a:rPr>
              <a:t>uropean employees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en-US" sz="1600" b="0" dirty="0" smtClean="0">
                <a:solidFill>
                  <a:srgbClr val="002060"/>
                </a:solidFill>
                <a:effectLst/>
              </a:rPr>
              <a:t>questioned</a:t>
            </a:r>
            <a:r>
              <a:rPr lang="en-US" sz="1600" b="0" dirty="0" smtClean="0">
                <a:solidFill>
                  <a:srgbClr val="002060"/>
                </a:solidFill>
              </a:rPr>
              <a:t> in </a:t>
            </a:r>
            <a:r>
              <a:rPr lang="en-US" sz="1600" dirty="0" smtClean="0">
                <a:solidFill>
                  <a:srgbClr val="002060"/>
                </a:solidFill>
                <a:effectLst/>
              </a:rPr>
              <a:t>January 2015</a:t>
            </a:r>
            <a:r>
              <a:rPr lang="en-US" sz="1600" b="0" dirty="0" smtClean="0">
                <a:solidFill>
                  <a:srgbClr val="002060"/>
                </a:solidFill>
                <a:effectLst/>
              </a:rPr>
              <a:t>, 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en-US" sz="1600" b="0" dirty="0" smtClean="0">
                <a:solidFill>
                  <a:srgbClr val="002060"/>
                </a:solidFill>
              </a:rPr>
              <a:t>in</a:t>
            </a:r>
            <a:r>
              <a:rPr lang="en-US" sz="1600" b="0" dirty="0" smtClean="0">
                <a:solidFill>
                  <a:srgbClr val="002060"/>
                </a:solidFill>
                <a:effectLst/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</a:rPr>
              <a:t>14 countries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1400" dirty="0" smtClean="0">
                <a:solidFill>
                  <a:srgbClr val="002060"/>
                </a:solidFill>
                <a:effectLst/>
              </a:rPr>
              <a:t>: </a:t>
            </a:r>
          </a:p>
          <a:p>
            <a:pPr marL="0" indent="0" algn="l">
              <a:lnSpc>
                <a:spcPct val="15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1600" b="0" dirty="0" smtClean="0">
                <a:solidFill>
                  <a:srgbClr val="002060"/>
                </a:solidFill>
                <a:sym typeface="Wingdings" panose="05000000000000000000" pitchFamily="2" charset="2"/>
              </a:rPr>
              <a:t>Germany</a:t>
            </a:r>
            <a:r>
              <a:rPr lang="en-US" sz="1600" b="0" dirty="0" smtClean="0">
                <a:solidFill>
                  <a:srgbClr val="002060"/>
                </a:solidFill>
                <a:effectLst/>
                <a:sym typeface="Wingdings" panose="05000000000000000000" pitchFamily="2" charset="2"/>
              </a:rPr>
              <a:t>, Belgium, Spain, </a:t>
            </a:r>
            <a:r>
              <a:rPr lang="en-US" sz="1600" b="0" dirty="0" smtClean="0">
                <a:solidFill>
                  <a:srgbClr val="002060"/>
                </a:solidFill>
                <a:sym typeface="Wingdings" panose="05000000000000000000" pitchFamily="2" charset="2"/>
              </a:rPr>
              <a:t>France, Italy</a:t>
            </a:r>
            <a:r>
              <a:rPr lang="en-US" sz="1600" b="0" dirty="0" smtClean="0">
                <a:solidFill>
                  <a:srgbClr val="002060"/>
                </a:solidFill>
                <a:effectLst/>
                <a:sym typeface="Wingdings" panose="05000000000000000000" pitchFamily="2" charset="2"/>
              </a:rPr>
              <a:t>, Sweden, </a:t>
            </a:r>
            <a:r>
              <a:rPr lang="en-US" sz="1600" b="0" dirty="0" smtClean="0">
                <a:solidFill>
                  <a:srgbClr val="002060"/>
                </a:solidFill>
                <a:sym typeface="Wingdings" panose="05000000000000000000" pitchFamily="2" charset="2"/>
              </a:rPr>
              <a:t>the United Kingdom, </a:t>
            </a:r>
          </a:p>
          <a:p>
            <a:pPr marL="0" indent="0" algn="l">
              <a:lnSpc>
                <a:spcPct val="15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1600" b="0" dirty="0" smtClean="0">
                <a:solidFill>
                  <a:srgbClr val="002060"/>
                </a:solidFill>
                <a:sym typeface="Wingdings" panose="05000000000000000000" pitchFamily="2" charset="2"/>
              </a:rPr>
              <a:t>and this year, Poland, Romania, Turkey, Finland, Austria, Czech Republic, the Netherlands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spcAft>
                <a:spcPts val="300"/>
              </a:spcAft>
            </a:pPr>
            <a:endParaRPr lang="fr-FR" sz="1100" b="0" dirty="0" smtClean="0">
              <a:solidFill>
                <a:srgbClr val="002060"/>
              </a:solidFill>
              <a:sym typeface="Wingdings" panose="05000000000000000000" pitchFamily="2" charset="2"/>
            </a:endParaRPr>
          </a:p>
          <a:p>
            <a:pPr lvl="0">
              <a:lnSpc>
                <a:spcPct val="150000"/>
              </a:lnSpc>
              <a:spcBef>
                <a:spcPts val="0"/>
              </a:spcBef>
              <a:spcAft>
                <a:spcPts val="300"/>
              </a:spcAft>
            </a:pPr>
            <a:r>
              <a:rPr lang="fr-FR" sz="1100" b="0" dirty="0" smtClean="0">
                <a:solidFill>
                  <a:srgbClr val="002060"/>
                </a:solidFill>
                <a:sym typeface="Wingdings" panose="05000000000000000000" pitchFamily="2" charset="2"/>
              </a:rPr>
              <a:t>Online </a:t>
            </a:r>
            <a:r>
              <a:rPr lang="fr-FR" sz="1100" b="0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survey</a:t>
            </a:r>
            <a:r>
              <a:rPr lang="fr-FR" sz="1100" b="0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fr-FR" sz="1100" b="0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undertaken</a:t>
            </a:r>
            <a:r>
              <a:rPr lang="fr-FR" sz="1100" b="0" dirty="0" smtClean="0">
                <a:solidFill>
                  <a:srgbClr val="002060"/>
                </a:solidFill>
                <a:sym typeface="Wingdings" panose="05000000000000000000" pitchFamily="2" charset="2"/>
              </a:rPr>
              <a:t> in </a:t>
            </a:r>
            <a:r>
              <a:rPr lang="fr-FR" sz="1100" b="0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January</a:t>
            </a:r>
            <a:r>
              <a:rPr lang="fr-FR" sz="1100" b="0" dirty="0" smtClean="0">
                <a:solidFill>
                  <a:srgbClr val="002060"/>
                </a:solidFill>
                <a:sym typeface="Wingdings" panose="05000000000000000000" pitchFamily="2" charset="2"/>
              </a:rPr>
              <a:t> 2015 by </a:t>
            </a:r>
            <a:r>
              <a:rPr lang="fr-FR" sz="1100" b="0" dirty="0">
                <a:solidFill>
                  <a:srgbClr val="002060"/>
                </a:solidFill>
                <a:sym typeface="Wingdings" panose="05000000000000000000" pitchFamily="2" charset="2"/>
              </a:rPr>
              <a:t>Ipsos </a:t>
            </a:r>
          </a:p>
        </p:txBody>
      </p:sp>
      <p:sp>
        <p:nvSpPr>
          <p:cNvPr id="60" name="AutoShape 3"/>
          <p:cNvSpPr>
            <a:spLocks noChangeArrowheads="1"/>
          </p:cNvSpPr>
          <p:nvPr/>
        </p:nvSpPr>
        <p:spPr bwMode="auto">
          <a:xfrm>
            <a:off x="620784" y="393459"/>
            <a:ext cx="8358532" cy="343437"/>
          </a:xfrm>
          <a:prstGeom prst="roundRect">
            <a:avLst>
              <a:gd name="adj" fmla="val 0"/>
            </a:avLst>
          </a:prstGeom>
          <a:noFill/>
          <a:ln w="9525" algn="ctr">
            <a:noFill/>
            <a:round/>
            <a:headEnd/>
            <a:tailEnd/>
          </a:ln>
          <a:effectLst/>
        </p:spPr>
        <p:txBody>
          <a:bodyPr wrap="square" lIns="18000" tIns="10800" rIns="18000" bIns="10800" anchor="ctr">
            <a:spAutoFit/>
          </a:bodyPr>
          <a:lstStyle/>
          <a:p>
            <a:pPr marL="174625" fontAlgn="base">
              <a:lnSpc>
                <a:spcPct val="95000"/>
              </a:lnSpc>
              <a:spcBef>
                <a:spcPct val="55000"/>
              </a:spcBef>
              <a:spcAft>
                <a:spcPct val="0"/>
              </a:spcAft>
              <a:buClr>
                <a:srgbClr val="663300"/>
              </a:buClr>
            </a:pPr>
            <a:r>
              <a:rPr lang="en-US" sz="2200" cap="small" dirty="0" smtClean="0">
                <a:solidFill>
                  <a:srgbClr val="11204C"/>
                </a:solidFill>
              </a:rPr>
              <a:t>Methodology</a:t>
            </a:r>
            <a:endParaRPr lang="en-US" sz="2200" cap="small" dirty="0">
              <a:solidFill>
                <a:srgbClr val="11204C"/>
              </a:solidFill>
            </a:endParaRPr>
          </a:p>
        </p:txBody>
      </p:sp>
      <p:pic>
        <p:nvPicPr>
          <p:cNvPr id="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1" y="268634"/>
            <a:ext cx="128587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3" name="Groupe 62"/>
          <p:cNvGrpSpPr/>
          <p:nvPr/>
        </p:nvGrpSpPr>
        <p:grpSpPr>
          <a:xfrm>
            <a:off x="5020174" y="824522"/>
            <a:ext cx="3528398" cy="3909532"/>
            <a:chOff x="873481" y="2549893"/>
            <a:chExt cx="3048580" cy="3269220"/>
          </a:xfrm>
        </p:grpSpPr>
        <p:grpSp>
          <p:nvGrpSpPr>
            <p:cNvPr id="64" name="Group 102"/>
            <p:cNvGrpSpPr/>
            <p:nvPr/>
          </p:nvGrpSpPr>
          <p:grpSpPr>
            <a:xfrm>
              <a:off x="873481" y="2549893"/>
              <a:ext cx="2944092" cy="3269220"/>
              <a:chOff x="1766459" y="820884"/>
              <a:chExt cx="5561050" cy="5378293"/>
            </a:xfrm>
          </p:grpSpPr>
          <p:sp>
            <p:nvSpPr>
              <p:cNvPr id="66" name="Freeform 59"/>
              <p:cNvSpPr>
                <a:spLocks/>
              </p:cNvSpPr>
              <p:nvPr/>
            </p:nvSpPr>
            <p:spPr bwMode="auto">
              <a:xfrm>
                <a:off x="3933357" y="4717709"/>
                <a:ext cx="844966" cy="318797"/>
              </a:xfrm>
              <a:custGeom>
                <a:avLst/>
                <a:gdLst>
                  <a:gd name="T0" fmla="*/ 234 w 420"/>
                  <a:gd name="T1" fmla="*/ 27 h 205"/>
                  <a:gd name="T2" fmla="*/ 213 w 420"/>
                  <a:gd name="T3" fmla="*/ 43 h 205"/>
                  <a:gd name="T4" fmla="*/ 188 w 420"/>
                  <a:gd name="T5" fmla="*/ 62 h 205"/>
                  <a:gd name="T6" fmla="*/ 184 w 420"/>
                  <a:gd name="T7" fmla="*/ 90 h 205"/>
                  <a:gd name="T8" fmla="*/ 191 w 420"/>
                  <a:gd name="T9" fmla="*/ 113 h 205"/>
                  <a:gd name="T10" fmla="*/ 179 w 420"/>
                  <a:gd name="T11" fmla="*/ 110 h 205"/>
                  <a:gd name="T12" fmla="*/ 153 w 420"/>
                  <a:gd name="T13" fmla="*/ 106 h 205"/>
                  <a:gd name="T14" fmla="*/ 116 w 420"/>
                  <a:gd name="T15" fmla="*/ 114 h 205"/>
                  <a:gd name="T16" fmla="*/ 83 w 420"/>
                  <a:gd name="T17" fmla="*/ 127 h 205"/>
                  <a:gd name="T18" fmla="*/ 59 w 420"/>
                  <a:gd name="T19" fmla="*/ 118 h 205"/>
                  <a:gd name="T20" fmla="*/ 49 w 420"/>
                  <a:gd name="T21" fmla="*/ 132 h 205"/>
                  <a:gd name="T22" fmla="*/ 34 w 420"/>
                  <a:gd name="T23" fmla="*/ 129 h 205"/>
                  <a:gd name="T24" fmla="*/ 19 w 420"/>
                  <a:gd name="T25" fmla="*/ 119 h 205"/>
                  <a:gd name="T26" fmla="*/ 0 w 420"/>
                  <a:gd name="T27" fmla="*/ 123 h 205"/>
                  <a:gd name="T28" fmla="*/ 16 w 420"/>
                  <a:gd name="T29" fmla="*/ 137 h 205"/>
                  <a:gd name="T30" fmla="*/ 17 w 420"/>
                  <a:gd name="T31" fmla="*/ 155 h 205"/>
                  <a:gd name="T32" fmla="*/ 17 w 420"/>
                  <a:gd name="T33" fmla="*/ 167 h 205"/>
                  <a:gd name="T34" fmla="*/ 36 w 420"/>
                  <a:gd name="T35" fmla="*/ 172 h 205"/>
                  <a:gd name="T36" fmla="*/ 51 w 420"/>
                  <a:gd name="T37" fmla="*/ 173 h 205"/>
                  <a:gd name="T38" fmla="*/ 68 w 420"/>
                  <a:gd name="T39" fmla="*/ 177 h 205"/>
                  <a:gd name="T40" fmla="*/ 104 w 420"/>
                  <a:gd name="T41" fmla="*/ 165 h 205"/>
                  <a:gd name="T42" fmla="*/ 132 w 420"/>
                  <a:gd name="T43" fmla="*/ 161 h 205"/>
                  <a:gd name="T44" fmla="*/ 143 w 420"/>
                  <a:gd name="T45" fmla="*/ 156 h 205"/>
                  <a:gd name="T46" fmla="*/ 146 w 420"/>
                  <a:gd name="T47" fmla="*/ 164 h 205"/>
                  <a:gd name="T48" fmla="*/ 152 w 420"/>
                  <a:gd name="T49" fmla="*/ 178 h 205"/>
                  <a:gd name="T50" fmla="*/ 168 w 420"/>
                  <a:gd name="T51" fmla="*/ 187 h 205"/>
                  <a:gd name="T52" fmla="*/ 208 w 420"/>
                  <a:gd name="T53" fmla="*/ 198 h 205"/>
                  <a:gd name="T54" fmla="*/ 231 w 420"/>
                  <a:gd name="T55" fmla="*/ 203 h 205"/>
                  <a:gd name="T56" fmla="*/ 275 w 420"/>
                  <a:gd name="T57" fmla="*/ 205 h 205"/>
                  <a:gd name="T58" fmla="*/ 292 w 420"/>
                  <a:gd name="T59" fmla="*/ 189 h 205"/>
                  <a:gd name="T60" fmla="*/ 325 w 420"/>
                  <a:gd name="T61" fmla="*/ 191 h 205"/>
                  <a:gd name="T62" fmla="*/ 334 w 420"/>
                  <a:gd name="T63" fmla="*/ 182 h 205"/>
                  <a:gd name="T64" fmla="*/ 353 w 420"/>
                  <a:gd name="T65" fmla="*/ 176 h 205"/>
                  <a:gd name="T66" fmla="*/ 372 w 420"/>
                  <a:gd name="T67" fmla="*/ 161 h 205"/>
                  <a:gd name="T68" fmla="*/ 382 w 420"/>
                  <a:gd name="T69" fmla="*/ 148 h 205"/>
                  <a:gd name="T70" fmla="*/ 390 w 420"/>
                  <a:gd name="T71" fmla="*/ 119 h 205"/>
                  <a:gd name="T72" fmla="*/ 388 w 420"/>
                  <a:gd name="T73" fmla="*/ 103 h 205"/>
                  <a:gd name="T74" fmla="*/ 420 w 420"/>
                  <a:gd name="T75" fmla="*/ 95 h 205"/>
                  <a:gd name="T76" fmla="*/ 412 w 420"/>
                  <a:gd name="T77" fmla="*/ 62 h 205"/>
                  <a:gd name="T78" fmla="*/ 406 w 420"/>
                  <a:gd name="T79" fmla="*/ 26 h 205"/>
                  <a:gd name="T80" fmla="*/ 362 w 420"/>
                  <a:gd name="T81" fmla="*/ 19 h 205"/>
                  <a:gd name="T82" fmla="*/ 340 w 420"/>
                  <a:gd name="T83" fmla="*/ 1 h 205"/>
                  <a:gd name="T84" fmla="*/ 301 w 420"/>
                  <a:gd name="T85" fmla="*/ 10 h 205"/>
                  <a:gd name="T86" fmla="*/ 287 w 420"/>
                  <a:gd name="T87" fmla="*/ 27 h 205"/>
                  <a:gd name="T88" fmla="*/ 267 w 420"/>
                  <a:gd name="T89" fmla="*/ 32 h 205"/>
                  <a:gd name="T90" fmla="*/ 249 w 420"/>
                  <a:gd name="T91" fmla="*/ 25 h 205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420"/>
                  <a:gd name="T139" fmla="*/ 0 h 205"/>
                  <a:gd name="T140" fmla="*/ 420 w 420"/>
                  <a:gd name="T141" fmla="*/ 205 h 205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420" h="205">
                    <a:moveTo>
                      <a:pt x="235" y="20"/>
                    </a:moveTo>
                    <a:lnTo>
                      <a:pt x="234" y="27"/>
                    </a:lnTo>
                    <a:lnTo>
                      <a:pt x="217" y="35"/>
                    </a:lnTo>
                    <a:lnTo>
                      <a:pt x="213" y="43"/>
                    </a:lnTo>
                    <a:lnTo>
                      <a:pt x="210" y="53"/>
                    </a:lnTo>
                    <a:lnTo>
                      <a:pt x="188" y="62"/>
                    </a:lnTo>
                    <a:lnTo>
                      <a:pt x="183" y="74"/>
                    </a:lnTo>
                    <a:lnTo>
                      <a:pt x="184" y="90"/>
                    </a:lnTo>
                    <a:lnTo>
                      <a:pt x="191" y="106"/>
                    </a:lnTo>
                    <a:lnTo>
                      <a:pt x="191" y="113"/>
                    </a:lnTo>
                    <a:lnTo>
                      <a:pt x="184" y="117"/>
                    </a:lnTo>
                    <a:lnTo>
                      <a:pt x="179" y="110"/>
                    </a:lnTo>
                    <a:lnTo>
                      <a:pt x="164" y="110"/>
                    </a:lnTo>
                    <a:lnTo>
                      <a:pt x="153" y="106"/>
                    </a:lnTo>
                    <a:lnTo>
                      <a:pt x="149" y="111"/>
                    </a:lnTo>
                    <a:lnTo>
                      <a:pt x="116" y="114"/>
                    </a:lnTo>
                    <a:lnTo>
                      <a:pt x="97" y="127"/>
                    </a:lnTo>
                    <a:lnTo>
                      <a:pt x="83" y="127"/>
                    </a:lnTo>
                    <a:lnTo>
                      <a:pt x="70" y="119"/>
                    </a:lnTo>
                    <a:lnTo>
                      <a:pt x="59" y="118"/>
                    </a:lnTo>
                    <a:lnTo>
                      <a:pt x="51" y="124"/>
                    </a:lnTo>
                    <a:lnTo>
                      <a:pt x="49" y="132"/>
                    </a:lnTo>
                    <a:lnTo>
                      <a:pt x="44" y="134"/>
                    </a:lnTo>
                    <a:lnTo>
                      <a:pt x="34" y="129"/>
                    </a:lnTo>
                    <a:lnTo>
                      <a:pt x="28" y="121"/>
                    </a:lnTo>
                    <a:lnTo>
                      <a:pt x="19" y="119"/>
                    </a:lnTo>
                    <a:lnTo>
                      <a:pt x="11" y="119"/>
                    </a:lnTo>
                    <a:lnTo>
                      <a:pt x="0" y="123"/>
                    </a:lnTo>
                    <a:lnTo>
                      <a:pt x="7" y="132"/>
                    </a:lnTo>
                    <a:lnTo>
                      <a:pt x="16" y="137"/>
                    </a:lnTo>
                    <a:lnTo>
                      <a:pt x="17" y="144"/>
                    </a:lnTo>
                    <a:lnTo>
                      <a:pt x="17" y="155"/>
                    </a:lnTo>
                    <a:lnTo>
                      <a:pt x="11" y="162"/>
                    </a:lnTo>
                    <a:lnTo>
                      <a:pt x="17" y="167"/>
                    </a:lnTo>
                    <a:lnTo>
                      <a:pt x="27" y="171"/>
                    </a:lnTo>
                    <a:lnTo>
                      <a:pt x="36" y="172"/>
                    </a:lnTo>
                    <a:lnTo>
                      <a:pt x="44" y="168"/>
                    </a:lnTo>
                    <a:lnTo>
                      <a:pt x="51" y="173"/>
                    </a:lnTo>
                    <a:lnTo>
                      <a:pt x="65" y="178"/>
                    </a:lnTo>
                    <a:lnTo>
                      <a:pt x="68" y="177"/>
                    </a:lnTo>
                    <a:lnTo>
                      <a:pt x="84" y="172"/>
                    </a:lnTo>
                    <a:lnTo>
                      <a:pt x="104" y="165"/>
                    </a:lnTo>
                    <a:lnTo>
                      <a:pt x="122" y="164"/>
                    </a:lnTo>
                    <a:lnTo>
                      <a:pt x="132" y="161"/>
                    </a:lnTo>
                    <a:lnTo>
                      <a:pt x="137" y="157"/>
                    </a:lnTo>
                    <a:lnTo>
                      <a:pt x="143" y="156"/>
                    </a:lnTo>
                    <a:lnTo>
                      <a:pt x="146" y="159"/>
                    </a:lnTo>
                    <a:lnTo>
                      <a:pt x="146" y="164"/>
                    </a:lnTo>
                    <a:lnTo>
                      <a:pt x="148" y="171"/>
                    </a:lnTo>
                    <a:lnTo>
                      <a:pt x="152" y="178"/>
                    </a:lnTo>
                    <a:lnTo>
                      <a:pt x="163" y="187"/>
                    </a:lnTo>
                    <a:lnTo>
                      <a:pt x="168" y="187"/>
                    </a:lnTo>
                    <a:lnTo>
                      <a:pt x="178" y="193"/>
                    </a:lnTo>
                    <a:lnTo>
                      <a:pt x="208" y="198"/>
                    </a:lnTo>
                    <a:lnTo>
                      <a:pt x="222" y="203"/>
                    </a:lnTo>
                    <a:lnTo>
                      <a:pt x="231" y="203"/>
                    </a:lnTo>
                    <a:lnTo>
                      <a:pt x="247" y="203"/>
                    </a:lnTo>
                    <a:lnTo>
                      <a:pt x="275" y="205"/>
                    </a:lnTo>
                    <a:lnTo>
                      <a:pt x="283" y="200"/>
                    </a:lnTo>
                    <a:lnTo>
                      <a:pt x="292" y="189"/>
                    </a:lnTo>
                    <a:lnTo>
                      <a:pt x="305" y="187"/>
                    </a:lnTo>
                    <a:lnTo>
                      <a:pt x="325" y="191"/>
                    </a:lnTo>
                    <a:lnTo>
                      <a:pt x="330" y="182"/>
                    </a:lnTo>
                    <a:lnTo>
                      <a:pt x="334" y="182"/>
                    </a:lnTo>
                    <a:lnTo>
                      <a:pt x="351" y="184"/>
                    </a:lnTo>
                    <a:lnTo>
                      <a:pt x="353" y="176"/>
                    </a:lnTo>
                    <a:lnTo>
                      <a:pt x="362" y="172"/>
                    </a:lnTo>
                    <a:lnTo>
                      <a:pt x="372" y="161"/>
                    </a:lnTo>
                    <a:lnTo>
                      <a:pt x="383" y="159"/>
                    </a:lnTo>
                    <a:lnTo>
                      <a:pt x="382" y="148"/>
                    </a:lnTo>
                    <a:lnTo>
                      <a:pt x="382" y="138"/>
                    </a:lnTo>
                    <a:lnTo>
                      <a:pt x="390" y="119"/>
                    </a:lnTo>
                    <a:lnTo>
                      <a:pt x="384" y="111"/>
                    </a:lnTo>
                    <a:lnTo>
                      <a:pt x="388" y="103"/>
                    </a:lnTo>
                    <a:lnTo>
                      <a:pt x="415" y="103"/>
                    </a:lnTo>
                    <a:lnTo>
                      <a:pt x="420" y="95"/>
                    </a:lnTo>
                    <a:lnTo>
                      <a:pt x="420" y="75"/>
                    </a:lnTo>
                    <a:lnTo>
                      <a:pt x="412" y="62"/>
                    </a:lnTo>
                    <a:lnTo>
                      <a:pt x="406" y="40"/>
                    </a:lnTo>
                    <a:lnTo>
                      <a:pt x="406" y="26"/>
                    </a:lnTo>
                    <a:lnTo>
                      <a:pt x="398" y="15"/>
                    </a:lnTo>
                    <a:lnTo>
                      <a:pt x="362" y="19"/>
                    </a:lnTo>
                    <a:lnTo>
                      <a:pt x="348" y="6"/>
                    </a:lnTo>
                    <a:lnTo>
                      <a:pt x="340" y="1"/>
                    </a:lnTo>
                    <a:lnTo>
                      <a:pt x="307" y="0"/>
                    </a:lnTo>
                    <a:lnTo>
                      <a:pt x="301" y="10"/>
                    </a:lnTo>
                    <a:lnTo>
                      <a:pt x="297" y="19"/>
                    </a:lnTo>
                    <a:lnTo>
                      <a:pt x="287" y="27"/>
                    </a:lnTo>
                    <a:lnTo>
                      <a:pt x="278" y="31"/>
                    </a:lnTo>
                    <a:lnTo>
                      <a:pt x="267" y="32"/>
                    </a:lnTo>
                    <a:lnTo>
                      <a:pt x="256" y="31"/>
                    </a:lnTo>
                    <a:lnTo>
                      <a:pt x="249" y="25"/>
                    </a:lnTo>
                    <a:lnTo>
                      <a:pt x="235" y="20"/>
                    </a:lnTo>
                    <a:close/>
                  </a:path>
                </a:pathLst>
              </a:custGeom>
              <a:solidFill>
                <a:srgbClr val="2A6CAF"/>
              </a:solidFill>
              <a:ln w="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i="1" u="sng">
                  <a:solidFill>
                    <a:srgbClr val="000000"/>
                  </a:solidFill>
                </a:endParaRPr>
              </a:p>
            </p:txBody>
          </p:sp>
          <p:sp>
            <p:nvSpPr>
              <p:cNvPr id="67" name="Freeform 60"/>
              <p:cNvSpPr>
                <a:spLocks/>
              </p:cNvSpPr>
              <p:nvPr/>
            </p:nvSpPr>
            <p:spPr bwMode="auto">
              <a:xfrm>
                <a:off x="3054450" y="5494073"/>
                <a:ext cx="50019" cy="20629"/>
              </a:xfrm>
              <a:custGeom>
                <a:avLst/>
                <a:gdLst>
                  <a:gd name="T0" fmla="*/ 18 w 21"/>
                  <a:gd name="T1" fmla="*/ 7 h 13"/>
                  <a:gd name="T2" fmla="*/ 21 w 21"/>
                  <a:gd name="T3" fmla="*/ 11 h 13"/>
                  <a:gd name="T4" fmla="*/ 16 w 21"/>
                  <a:gd name="T5" fmla="*/ 13 h 13"/>
                  <a:gd name="T6" fmla="*/ 10 w 21"/>
                  <a:gd name="T7" fmla="*/ 12 h 13"/>
                  <a:gd name="T8" fmla="*/ 6 w 21"/>
                  <a:gd name="T9" fmla="*/ 7 h 13"/>
                  <a:gd name="T10" fmla="*/ 0 w 21"/>
                  <a:gd name="T11" fmla="*/ 0 h 13"/>
                  <a:gd name="T12" fmla="*/ 13 w 21"/>
                  <a:gd name="T13" fmla="*/ 1 h 13"/>
                  <a:gd name="T14" fmla="*/ 18 w 21"/>
                  <a:gd name="T15" fmla="*/ 7 h 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1"/>
                  <a:gd name="T25" fmla="*/ 0 h 13"/>
                  <a:gd name="T26" fmla="*/ 21 w 21"/>
                  <a:gd name="T27" fmla="*/ 13 h 1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" h="13">
                    <a:moveTo>
                      <a:pt x="18" y="7"/>
                    </a:moveTo>
                    <a:lnTo>
                      <a:pt x="21" y="11"/>
                    </a:lnTo>
                    <a:lnTo>
                      <a:pt x="16" y="13"/>
                    </a:lnTo>
                    <a:lnTo>
                      <a:pt x="10" y="12"/>
                    </a:lnTo>
                    <a:lnTo>
                      <a:pt x="6" y="7"/>
                    </a:lnTo>
                    <a:lnTo>
                      <a:pt x="0" y="0"/>
                    </a:lnTo>
                    <a:lnTo>
                      <a:pt x="13" y="1"/>
                    </a:lnTo>
                    <a:lnTo>
                      <a:pt x="18" y="7"/>
                    </a:lnTo>
                    <a:close/>
                  </a:path>
                </a:pathLst>
              </a:custGeom>
              <a:noFill/>
              <a:ln w="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i="1" u="sng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i="1" u="sng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i="1" u="sng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i="1" u="sng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i="1" u="sng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i="1" u="sng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i="1" u="sng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i="1" u="sng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i="1" u="sng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68" name="Freeform 61"/>
              <p:cNvSpPr>
                <a:spLocks/>
              </p:cNvSpPr>
              <p:nvPr/>
            </p:nvSpPr>
            <p:spPr bwMode="auto">
              <a:xfrm>
                <a:off x="3949435" y="4920238"/>
                <a:ext cx="26795" cy="48757"/>
              </a:xfrm>
              <a:custGeom>
                <a:avLst/>
                <a:gdLst>
                  <a:gd name="T0" fmla="*/ 8 w 14"/>
                  <a:gd name="T1" fmla="*/ 30 h 30"/>
                  <a:gd name="T2" fmla="*/ 14 w 14"/>
                  <a:gd name="T3" fmla="*/ 23 h 30"/>
                  <a:gd name="T4" fmla="*/ 14 w 14"/>
                  <a:gd name="T5" fmla="*/ 12 h 30"/>
                  <a:gd name="T6" fmla="*/ 13 w 14"/>
                  <a:gd name="T7" fmla="*/ 5 h 30"/>
                  <a:gd name="T8" fmla="*/ 4 w 14"/>
                  <a:gd name="T9" fmla="*/ 0 h 30"/>
                  <a:gd name="T10" fmla="*/ 2 w 14"/>
                  <a:gd name="T11" fmla="*/ 8 h 30"/>
                  <a:gd name="T12" fmla="*/ 0 w 14"/>
                  <a:gd name="T13" fmla="*/ 18 h 30"/>
                  <a:gd name="T14" fmla="*/ 8 w 14"/>
                  <a:gd name="T15" fmla="*/ 30 h 3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"/>
                  <a:gd name="T25" fmla="*/ 0 h 30"/>
                  <a:gd name="T26" fmla="*/ 14 w 14"/>
                  <a:gd name="T27" fmla="*/ 30 h 3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" h="30">
                    <a:moveTo>
                      <a:pt x="8" y="30"/>
                    </a:moveTo>
                    <a:lnTo>
                      <a:pt x="14" y="23"/>
                    </a:lnTo>
                    <a:lnTo>
                      <a:pt x="14" y="12"/>
                    </a:lnTo>
                    <a:lnTo>
                      <a:pt x="13" y="5"/>
                    </a:lnTo>
                    <a:lnTo>
                      <a:pt x="4" y="0"/>
                    </a:lnTo>
                    <a:lnTo>
                      <a:pt x="2" y="8"/>
                    </a:lnTo>
                    <a:lnTo>
                      <a:pt x="0" y="18"/>
                    </a:lnTo>
                    <a:lnTo>
                      <a:pt x="8" y="30"/>
                    </a:lnTo>
                    <a:close/>
                  </a:path>
                </a:pathLst>
              </a:custGeom>
              <a:noFill/>
              <a:ln w="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i="1" u="sng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i="1" u="sng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i="1" u="sng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i="1" u="sng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i="1" u="sng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i="1" u="sng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i="1" u="sng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i="1" u="sng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i="1" u="sng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/>
                </a:endParaRPr>
              </a:p>
            </p:txBody>
          </p:sp>
          <p:grpSp>
            <p:nvGrpSpPr>
              <p:cNvPr id="69" name="Group 62"/>
              <p:cNvGrpSpPr>
                <a:grpSpLocks/>
              </p:cNvGrpSpPr>
              <p:nvPr/>
            </p:nvGrpSpPr>
            <p:grpSpPr bwMode="auto">
              <a:xfrm>
                <a:off x="3635498" y="4961860"/>
                <a:ext cx="1295240" cy="1174506"/>
                <a:chOff x="2831" y="1978"/>
                <a:chExt cx="129" cy="153"/>
              </a:xfrm>
              <a:solidFill>
                <a:srgbClr val="FF7D25"/>
              </a:solidFill>
            </p:grpSpPr>
            <p:sp>
              <p:nvSpPr>
                <p:cNvPr id="112" name="Freeform 63"/>
                <p:cNvSpPr>
                  <a:spLocks/>
                </p:cNvSpPr>
                <p:nvPr/>
              </p:nvSpPr>
              <p:spPr bwMode="auto">
                <a:xfrm>
                  <a:off x="2895" y="2109"/>
                  <a:ext cx="34" cy="22"/>
                </a:xfrm>
                <a:custGeom>
                  <a:avLst/>
                  <a:gdLst>
                    <a:gd name="T0" fmla="*/ 172 w 172"/>
                    <a:gd name="T1" fmla="*/ 0 h 110"/>
                    <a:gd name="T2" fmla="*/ 168 w 172"/>
                    <a:gd name="T3" fmla="*/ 1 h 110"/>
                    <a:gd name="T4" fmla="*/ 168 w 172"/>
                    <a:gd name="T5" fmla="*/ 2 h 110"/>
                    <a:gd name="T6" fmla="*/ 167 w 172"/>
                    <a:gd name="T7" fmla="*/ 12 h 110"/>
                    <a:gd name="T8" fmla="*/ 153 w 172"/>
                    <a:gd name="T9" fmla="*/ 34 h 110"/>
                    <a:gd name="T10" fmla="*/ 143 w 172"/>
                    <a:gd name="T11" fmla="*/ 60 h 110"/>
                    <a:gd name="T12" fmla="*/ 142 w 172"/>
                    <a:gd name="T13" fmla="*/ 66 h 110"/>
                    <a:gd name="T14" fmla="*/ 146 w 172"/>
                    <a:gd name="T15" fmla="*/ 70 h 110"/>
                    <a:gd name="T16" fmla="*/ 147 w 172"/>
                    <a:gd name="T17" fmla="*/ 75 h 110"/>
                    <a:gd name="T18" fmla="*/ 152 w 172"/>
                    <a:gd name="T19" fmla="*/ 87 h 110"/>
                    <a:gd name="T20" fmla="*/ 146 w 172"/>
                    <a:gd name="T21" fmla="*/ 103 h 110"/>
                    <a:gd name="T22" fmla="*/ 145 w 172"/>
                    <a:gd name="T23" fmla="*/ 110 h 110"/>
                    <a:gd name="T24" fmla="*/ 130 w 172"/>
                    <a:gd name="T25" fmla="*/ 110 h 110"/>
                    <a:gd name="T26" fmla="*/ 118 w 172"/>
                    <a:gd name="T27" fmla="*/ 108 h 110"/>
                    <a:gd name="T28" fmla="*/ 108 w 172"/>
                    <a:gd name="T29" fmla="*/ 98 h 110"/>
                    <a:gd name="T30" fmla="*/ 99 w 172"/>
                    <a:gd name="T31" fmla="*/ 88 h 110"/>
                    <a:gd name="T32" fmla="*/ 84 w 172"/>
                    <a:gd name="T33" fmla="*/ 83 h 110"/>
                    <a:gd name="T34" fmla="*/ 76 w 172"/>
                    <a:gd name="T35" fmla="*/ 82 h 110"/>
                    <a:gd name="T36" fmla="*/ 67 w 172"/>
                    <a:gd name="T37" fmla="*/ 79 h 110"/>
                    <a:gd name="T38" fmla="*/ 61 w 172"/>
                    <a:gd name="T39" fmla="*/ 71 h 110"/>
                    <a:gd name="T40" fmla="*/ 49 w 172"/>
                    <a:gd name="T41" fmla="*/ 66 h 110"/>
                    <a:gd name="T42" fmla="*/ 37 w 172"/>
                    <a:gd name="T43" fmla="*/ 56 h 110"/>
                    <a:gd name="T44" fmla="*/ 25 w 172"/>
                    <a:gd name="T45" fmla="*/ 51 h 110"/>
                    <a:gd name="T46" fmla="*/ 8 w 172"/>
                    <a:gd name="T47" fmla="*/ 48 h 110"/>
                    <a:gd name="T48" fmla="*/ 2 w 172"/>
                    <a:gd name="T49" fmla="*/ 40 h 110"/>
                    <a:gd name="T50" fmla="*/ 0 w 172"/>
                    <a:gd name="T51" fmla="*/ 26 h 110"/>
                    <a:gd name="T52" fmla="*/ 1 w 172"/>
                    <a:gd name="T53" fmla="*/ 18 h 110"/>
                    <a:gd name="T54" fmla="*/ 3 w 172"/>
                    <a:gd name="T55" fmla="*/ 15 h 110"/>
                    <a:gd name="T56" fmla="*/ 6 w 172"/>
                    <a:gd name="T57" fmla="*/ 10 h 110"/>
                    <a:gd name="T58" fmla="*/ 9 w 172"/>
                    <a:gd name="T59" fmla="*/ 8 h 110"/>
                    <a:gd name="T60" fmla="*/ 19 w 172"/>
                    <a:gd name="T61" fmla="*/ 15 h 110"/>
                    <a:gd name="T62" fmla="*/ 25 w 172"/>
                    <a:gd name="T63" fmla="*/ 15 h 110"/>
                    <a:gd name="T64" fmla="*/ 41 w 172"/>
                    <a:gd name="T65" fmla="*/ 5 h 110"/>
                    <a:gd name="T66" fmla="*/ 62 w 172"/>
                    <a:gd name="T67" fmla="*/ 15 h 110"/>
                    <a:gd name="T68" fmla="*/ 66 w 172"/>
                    <a:gd name="T69" fmla="*/ 22 h 110"/>
                    <a:gd name="T70" fmla="*/ 73 w 172"/>
                    <a:gd name="T71" fmla="*/ 22 h 110"/>
                    <a:gd name="T72" fmla="*/ 80 w 172"/>
                    <a:gd name="T73" fmla="*/ 20 h 110"/>
                    <a:gd name="T74" fmla="*/ 110 w 172"/>
                    <a:gd name="T75" fmla="*/ 16 h 110"/>
                    <a:gd name="T76" fmla="*/ 119 w 172"/>
                    <a:gd name="T77" fmla="*/ 13 h 110"/>
                    <a:gd name="T78" fmla="*/ 127 w 172"/>
                    <a:gd name="T79" fmla="*/ 8 h 110"/>
                    <a:gd name="T80" fmla="*/ 146 w 172"/>
                    <a:gd name="T81" fmla="*/ 8 h 110"/>
                    <a:gd name="T82" fmla="*/ 152 w 172"/>
                    <a:gd name="T83" fmla="*/ 4 h 110"/>
                    <a:gd name="T84" fmla="*/ 163 w 172"/>
                    <a:gd name="T85" fmla="*/ 2 h 110"/>
                    <a:gd name="T86" fmla="*/ 172 w 172"/>
                    <a:gd name="T87" fmla="*/ 0 h 110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172"/>
                    <a:gd name="T133" fmla="*/ 0 h 110"/>
                    <a:gd name="T134" fmla="*/ 172 w 172"/>
                    <a:gd name="T135" fmla="*/ 110 h 110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172" h="110">
                      <a:moveTo>
                        <a:pt x="172" y="0"/>
                      </a:moveTo>
                      <a:lnTo>
                        <a:pt x="168" y="1"/>
                      </a:lnTo>
                      <a:lnTo>
                        <a:pt x="168" y="2"/>
                      </a:lnTo>
                      <a:lnTo>
                        <a:pt x="167" y="12"/>
                      </a:lnTo>
                      <a:lnTo>
                        <a:pt x="153" y="34"/>
                      </a:lnTo>
                      <a:lnTo>
                        <a:pt x="143" y="60"/>
                      </a:lnTo>
                      <a:lnTo>
                        <a:pt x="142" y="66"/>
                      </a:lnTo>
                      <a:lnTo>
                        <a:pt x="146" y="70"/>
                      </a:lnTo>
                      <a:lnTo>
                        <a:pt x="147" y="75"/>
                      </a:lnTo>
                      <a:lnTo>
                        <a:pt x="152" y="87"/>
                      </a:lnTo>
                      <a:lnTo>
                        <a:pt x="146" y="103"/>
                      </a:lnTo>
                      <a:lnTo>
                        <a:pt x="145" y="110"/>
                      </a:lnTo>
                      <a:lnTo>
                        <a:pt x="130" y="110"/>
                      </a:lnTo>
                      <a:lnTo>
                        <a:pt x="118" y="108"/>
                      </a:lnTo>
                      <a:lnTo>
                        <a:pt x="108" y="98"/>
                      </a:lnTo>
                      <a:lnTo>
                        <a:pt x="99" y="88"/>
                      </a:lnTo>
                      <a:lnTo>
                        <a:pt x="84" y="83"/>
                      </a:lnTo>
                      <a:lnTo>
                        <a:pt x="76" y="82"/>
                      </a:lnTo>
                      <a:lnTo>
                        <a:pt x="67" y="79"/>
                      </a:lnTo>
                      <a:lnTo>
                        <a:pt x="61" y="71"/>
                      </a:lnTo>
                      <a:lnTo>
                        <a:pt x="49" y="66"/>
                      </a:lnTo>
                      <a:lnTo>
                        <a:pt x="37" y="56"/>
                      </a:lnTo>
                      <a:lnTo>
                        <a:pt x="25" y="51"/>
                      </a:lnTo>
                      <a:lnTo>
                        <a:pt x="8" y="48"/>
                      </a:lnTo>
                      <a:lnTo>
                        <a:pt x="2" y="40"/>
                      </a:lnTo>
                      <a:lnTo>
                        <a:pt x="0" y="26"/>
                      </a:lnTo>
                      <a:lnTo>
                        <a:pt x="1" y="18"/>
                      </a:lnTo>
                      <a:lnTo>
                        <a:pt x="3" y="15"/>
                      </a:lnTo>
                      <a:lnTo>
                        <a:pt x="6" y="10"/>
                      </a:lnTo>
                      <a:lnTo>
                        <a:pt x="9" y="8"/>
                      </a:lnTo>
                      <a:lnTo>
                        <a:pt x="19" y="15"/>
                      </a:lnTo>
                      <a:lnTo>
                        <a:pt x="25" y="15"/>
                      </a:lnTo>
                      <a:lnTo>
                        <a:pt x="41" y="5"/>
                      </a:lnTo>
                      <a:lnTo>
                        <a:pt x="62" y="15"/>
                      </a:lnTo>
                      <a:lnTo>
                        <a:pt x="66" y="22"/>
                      </a:lnTo>
                      <a:lnTo>
                        <a:pt x="73" y="22"/>
                      </a:lnTo>
                      <a:lnTo>
                        <a:pt x="80" y="20"/>
                      </a:lnTo>
                      <a:lnTo>
                        <a:pt x="110" y="16"/>
                      </a:lnTo>
                      <a:lnTo>
                        <a:pt x="119" y="13"/>
                      </a:lnTo>
                      <a:lnTo>
                        <a:pt x="127" y="8"/>
                      </a:lnTo>
                      <a:lnTo>
                        <a:pt x="146" y="8"/>
                      </a:lnTo>
                      <a:lnTo>
                        <a:pt x="152" y="4"/>
                      </a:lnTo>
                      <a:lnTo>
                        <a:pt x="163" y="2"/>
                      </a:lnTo>
                      <a:lnTo>
                        <a:pt x="172" y="0"/>
                      </a:lnTo>
                      <a:close/>
                    </a:path>
                  </a:pathLst>
                </a:custGeom>
                <a:solidFill>
                  <a:srgbClr val="004387"/>
                </a:solidFill>
                <a:ln w="0">
                  <a:solidFill>
                    <a:schemeClr val="bg1">
                      <a:lumMod val="65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GB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i="1" u="sng" kern="1200">
                      <a:solidFill>
                        <a:schemeClr val="tx1"/>
                      </a:solidFill>
                      <a:latin typeface="Calibri" pitchFamily="34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i="1" u="sng" kern="1200">
                      <a:solidFill>
                        <a:schemeClr val="tx1"/>
                      </a:solidFill>
                      <a:latin typeface="Calibri" pitchFamily="34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i="1" u="sng" kern="1200">
                      <a:solidFill>
                        <a:schemeClr val="tx1"/>
                      </a:solidFill>
                      <a:latin typeface="Calibri" pitchFamily="34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i="1" u="sng" kern="1200">
                      <a:solidFill>
                        <a:schemeClr val="tx1"/>
                      </a:solidFill>
                      <a:latin typeface="Calibri" pitchFamily="34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i="1" u="sng" kern="1200">
                      <a:solidFill>
                        <a:schemeClr val="tx1"/>
                      </a:solidFill>
                      <a:latin typeface="Calibri" pitchFamily="34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i="1" u="sng" kern="1200">
                      <a:solidFill>
                        <a:schemeClr val="tx1"/>
                      </a:solidFill>
                      <a:latin typeface="Calibri" pitchFamily="34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i="1" u="sng" kern="1200">
                      <a:solidFill>
                        <a:schemeClr val="tx1"/>
                      </a:solidFill>
                      <a:latin typeface="Calibri" pitchFamily="34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i="1" u="sng" kern="1200">
                      <a:solidFill>
                        <a:schemeClr val="tx1"/>
                      </a:solidFill>
                      <a:latin typeface="Calibri" pitchFamily="34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i="1" u="sng" kern="1200">
                      <a:solidFill>
                        <a:schemeClr val="tx1"/>
                      </a:solidFill>
                      <a:latin typeface="Calibri" pitchFamily="34" charset="0"/>
                      <a:ea typeface="+mn-ea"/>
                      <a:cs typeface="Arial" charset="0"/>
                    </a:defRPr>
                  </a:lvl9pPr>
                </a:lstStyle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13" name="Freeform 64"/>
                <p:cNvSpPr>
                  <a:spLocks/>
                </p:cNvSpPr>
                <p:nvPr/>
              </p:nvSpPr>
              <p:spPr bwMode="auto">
                <a:xfrm>
                  <a:off x="2848" y="2066"/>
                  <a:ext cx="16" cy="35"/>
                </a:xfrm>
                <a:custGeom>
                  <a:avLst/>
                  <a:gdLst>
                    <a:gd name="T0" fmla="*/ 50 w 82"/>
                    <a:gd name="T1" fmla="*/ 0 h 173"/>
                    <a:gd name="T2" fmla="*/ 63 w 82"/>
                    <a:gd name="T3" fmla="*/ 5 h 173"/>
                    <a:gd name="T4" fmla="*/ 64 w 82"/>
                    <a:gd name="T5" fmla="*/ 8 h 173"/>
                    <a:gd name="T6" fmla="*/ 70 w 82"/>
                    <a:gd name="T7" fmla="*/ 12 h 173"/>
                    <a:gd name="T8" fmla="*/ 75 w 82"/>
                    <a:gd name="T9" fmla="*/ 24 h 173"/>
                    <a:gd name="T10" fmla="*/ 81 w 82"/>
                    <a:gd name="T11" fmla="*/ 43 h 173"/>
                    <a:gd name="T12" fmla="*/ 82 w 82"/>
                    <a:gd name="T13" fmla="*/ 63 h 173"/>
                    <a:gd name="T14" fmla="*/ 80 w 82"/>
                    <a:gd name="T15" fmla="*/ 79 h 173"/>
                    <a:gd name="T16" fmla="*/ 81 w 82"/>
                    <a:gd name="T17" fmla="*/ 111 h 173"/>
                    <a:gd name="T18" fmla="*/ 80 w 82"/>
                    <a:gd name="T19" fmla="*/ 138 h 173"/>
                    <a:gd name="T20" fmla="*/ 76 w 82"/>
                    <a:gd name="T21" fmla="*/ 144 h 173"/>
                    <a:gd name="T22" fmla="*/ 76 w 82"/>
                    <a:gd name="T23" fmla="*/ 149 h 173"/>
                    <a:gd name="T24" fmla="*/ 70 w 82"/>
                    <a:gd name="T25" fmla="*/ 154 h 173"/>
                    <a:gd name="T26" fmla="*/ 57 w 82"/>
                    <a:gd name="T27" fmla="*/ 150 h 173"/>
                    <a:gd name="T28" fmla="*/ 52 w 82"/>
                    <a:gd name="T29" fmla="*/ 155 h 173"/>
                    <a:gd name="T30" fmla="*/ 47 w 82"/>
                    <a:gd name="T31" fmla="*/ 165 h 173"/>
                    <a:gd name="T32" fmla="*/ 41 w 82"/>
                    <a:gd name="T33" fmla="*/ 171 h 173"/>
                    <a:gd name="T34" fmla="*/ 31 w 82"/>
                    <a:gd name="T35" fmla="*/ 173 h 173"/>
                    <a:gd name="T36" fmla="*/ 26 w 82"/>
                    <a:gd name="T37" fmla="*/ 168 h 173"/>
                    <a:gd name="T38" fmla="*/ 15 w 82"/>
                    <a:gd name="T39" fmla="*/ 152 h 173"/>
                    <a:gd name="T40" fmla="*/ 14 w 82"/>
                    <a:gd name="T41" fmla="*/ 144 h 173"/>
                    <a:gd name="T42" fmla="*/ 14 w 82"/>
                    <a:gd name="T43" fmla="*/ 139 h 173"/>
                    <a:gd name="T44" fmla="*/ 11 w 82"/>
                    <a:gd name="T45" fmla="*/ 130 h 173"/>
                    <a:gd name="T46" fmla="*/ 14 w 82"/>
                    <a:gd name="T47" fmla="*/ 109 h 173"/>
                    <a:gd name="T48" fmla="*/ 17 w 82"/>
                    <a:gd name="T49" fmla="*/ 106 h 173"/>
                    <a:gd name="T50" fmla="*/ 18 w 82"/>
                    <a:gd name="T51" fmla="*/ 101 h 173"/>
                    <a:gd name="T52" fmla="*/ 16 w 82"/>
                    <a:gd name="T53" fmla="*/ 97 h 173"/>
                    <a:gd name="T54" fmla="*/ 14 w 82"/>
                    <a:gd name="T55" fmla="*/ 89 h 173"/>
                    <a:gd name="T56" fmla="*/ 15 w 82"/>
                    <a:gd name="T57" fmla="*/ 80 h 173"/>
                    <a:gd name="T58" fmla="*/ 15 w 82"/>
                    <a:gd name="T59" fmla="*/ 70 h 173"/>
                    <a:gd name="T60" fmla="*/ 12 w 82"/>
                    <a:gd name="T61" fmla="*/ 63 h 173"/>
                    <a:gd name="T62" fmla="*/ 10 w 82"/>
                    <a:gd name="T63" fmla="*/ 54 h 173"/>
                    <a:gd name="T64" fmla="*/ 7 w 82"/>
                    <a:gd name="T65" fmla="*/ 53 h 173"/>
                    <a:gd name="T66" fmla="*/ 4 w 82"/>
                    <a:gd name="T67" fmla="*/ 53 h 173"/>
                    <a:gd name="T68" fmla="*/ 0 w 82"/>
                    <a:gd name="T69" fmla="*/ 47 h 173"/>
                    <a:gd name="T70" fmla="*/ 0 w 82"/>
                    <a:gd name="T71" fmla="*/ 26 h 173"/>
                    <a:gd name="T72" fmla="*/ 1 w 82"/>
                    <a:gd name="T73" fmla="*/ 25 h 173"/>
                    <a:gd name="T74" fmla="*/ 10 w 82"/>
                    <a:gd name="T75" fmla="*/ 33 h 173"/>
                    <a:gd name="T76" fmla="*/ 20 w 82"/>
                    <a:gd name="T77" fmla="*/ 32 h 173"/>
                    <a:gd name="T78" fmla="*/ 39 w 82"/>
                    <a:gd name="T79" fmla="*/ 12 h 173"/>
                    <a:gd name="T80" fmla="*/ 45 w 82"/>
                    <a:gd name="T81" fmla="*/ 10 h 173"/>
                    <a:gd name="T82" fmla="*/ 50 w 82"/>
                    <a:gd name="T83" fmla="*/ 0 h 173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82"/>
                    <a:gd name="T127" fmla="*/ 0 h 173"/>
                    <a:gd name="T128" fmla="*/ 82 w 82"/>
                    <a:gd name="T129" fmla="*/ 173 h 173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82" h="173">
                      <a:moveTo>
                        <a:pt x="50" y="0"/>
                      </a:moveTo>
                      <a:lnTo>
                        <a:pt x="63" y="5"/>
                      </a:lnTo>
                      <a:lnTo>
                        <a:pt x="64" y="8"/>
                      </a:lnTo>
                      <a:lnTo>
                        <a:pt x="70" y="12"/>
                      </a:lnTo>
                      <a:lnTo>
                        <a:pt x="75" y="24"/>
                      </a:lnTo>
                      <a:lnTo>
                        <a:pt x="81" y="43"/>
                      </a:lnTo>
                      <a:lnTo>
                        <a:pt x="82" y="63"/>
                      </a:lnTo>
                      <a:lnTo>
                        <a:pt x="80" y="79"/>
                      </a:lnTo>
                      <a:lnTo>
                        <a:pt x="81" y="111"/>
                      </a:lnTo>
                      <a:lnTo>
                        <a:pt x="80" y="138"/>
                      </a:lnTo>
                      <a:lnTo>
                        <a:pt x="76" y="144"/>
                      </a:lnTo>
                      <a:lnTo>
                        <a:pt x="76" y="149"/>
                      </a:lnTo>
                      <a:lnTo>
                        <a:pt x="70" y="154"/>
                      </a:lnTo>
                      <a:lnTo>
                        <a:pt x="57" y="150"/>
                      </a:lnTo>
                      <a:lnTo>
                        <a:pt x="52" y="155"/>
                      </a:lnTo>
                      <a:lnTo>
                        <a:pt x="47" y="165"/>
                      </a:lnTo>
                      <a:lnTo>
                        <a:pt x="41" y="171"/>
                      </a:lnTo>
                      <a:lnTo>
                        <a:pt x="31" y="173"/>
                      </a:lnTo>
                      <a:lnTo>
                        <a:pt x="26" y="168"/>
                      </a:lnTo>
                      <a:lnTo>
                        <a:pt x="15" y="152"/>
                      </a:lnTo>
                      <a:lnTo>
                        <a:pt x="14" y="144"/>
                      </a:lnTo>
                      <a:lnTo>
                        <a:pt x="14" y="139"/>
                      </a:lnTo>
                      <a:lnTo>
                        <a:pt x="11" y="130"/>
                      </a:lnTo>
                      <a:lnTo>
                        <a:pt x="14" y="109"/>
                      </a:lnTo>
                      <a:lnTo>
                        <a:pt x="17" y="106"/>
                      </a:lnTo>
                      <a:lnTo>
                        <a:pt x="18" y="101"/>
                      </a:lnTo>
                      <a:lnTo>
                        <a:pt x="16" y="97"/>
                      </a:lnTo>
                      <a:lnTo>
                        <a:pt x="14" y="89"/>
                      </a:lnTo>
                      <a:lnTo>
                        <a:pt x="15" y="80"/>
                      </a:lnTo>
                      <a:lnTo>
                        <a:pt x="15" y="70"/>
                      </a:lnTo>
                      <a:lnTo>
                        <a:pt x="12" y="63"/>
                      </a:lnTo>
                      <a:lnTo>
                        <a:pt x="10" y="54"/>
                      </a:lnTo>
                      <a:lnTo>
                        <a:pt x="7" y="53"/>
                      </a:lnTo>
                      <a:lnTo>
                        <a:pt x="4" y="53"/>
                      </a:lnTo>
                      <a:lnTo>
                        <a:pt x="0" y="47"/>
                      </a:lnTo>
                      <a:lnTo>
                        <a:pt x="0" y="26"/>
                      </a:lnTo>
                      <a:lnTo>
                        <a:pt x="1" y="25"/>
                      </a:lnTo>
                      <a:lnTo>
                        <a:pt x="10" y="33"/>
                      </a:lnTo>
                      <a:lnTo>
                        <a:pt x="20" y="32"/>
                      </a:lnTo>
                      <a:lnTo>
                        <a:pt x="39" y="12"/>
                      </a:lnTo>
                      <a:lnTo>
                        <a:pt x="45" y="10"/>
                      </a:lnTo>
                      <a:lnTo>
                        <a:pt x="50" y="0"/>
                      </a:lnTo>
                      <a:close/>
                    </a:path>
                  </a:pathLst>
                </a:custGeom>
                <a:solidFill>
                  <a:srgbClr val="004387"/>
                </a:solidFill>
                <a:ln w="0">
                  <a:solidFill>
                    <a:schemeClr val="bg1">
                      <a:lumMod val="65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GB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i="1" u="sng" kern="1200">
                      <a:solidFill>
                        <a:schemeClr val="tx1"/>
                      </a:solidFill>
                      <a:latin typeface="Calibri" pitchFamily="34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i="1" u="sng" kern="1200">
                      <a:solidFill>
                        <a:schemeClr val="tx1"/>
                      </a:solidFill>
                      <a:latin typeface="Calibri" pitchFamily="34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i="1" u="sng" kern="1200">
                      <a:solidFill>
                        <a:schemeClr val="tx1"/>
                      </a:solidFill>
                      <a:latin typeface="Calibri" pitchFamily="34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i="1" u="sng" kern="1200">
                      <a:solidFill>
                        <a:schemeClr val="tx1"/>
                      </a:solidFill>
                      <a:latin typeface="Calibri" pitchFamily="34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i="1" u="sng" kern="1200">
                      <a:solidFill>
                        <a:schemeClr val="tx1"/>
                      </a:solidFill>
                      <a:latin typeface="Calibri" pitchFamily="34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i="1" u="sng" kern="1200">
                      <a:solidFill>
                        <a:schemeClr val="tx1"/>
                      </a:solidFill>
                      <a:latin typeface="Calibri" pitchFamily="34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i="1" u="sng" kern="1200">
                      <a:solidFill>
                        <a:schemeClr val="tx1"/>
                      </a:solidFill>
                      <a:latin typeface="Calibri" pitchFamily="34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i="1" u="sng" kern="1200">
                      <a:solidFill>
                        <a:schemeClr val="tx1"/>
                      </a:solidFill>
                      <a:latin typeface="Calibri" pitchFamily="34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i="1" u="sng" kern="1200">
                      <a:solidFill>
                        <a:schemeClr val="tx1"/>
                      </a:solidFill>
                      <a:latin typeface="Calibri" pitchFamily="34" charset="0"/>
                      <a:ea typeface="+mn-ea"/>
                      <a:cs typeface="Arial" charset="0"/>
                    </a:defRPr>
                  </a:lvl9pPr>
                </a:lstStyle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14" name="Freeform 65"/>
                <p:cNvSpPr>
                  <a:spLocks/>
                </p:cNvSpPr>
                <p:nvPr/>
              </p:nvSpPr>
              <p:spPr bwMode="auto">
                <a:xfrm>
                  <a:off x="2831" y="1978"/>
                  <a:ext cx="129" cy="136"/>
                </a:xfrm>
                <a:custGeom>
                  <a:avLst/>
                  <a:gdLst>
                    <a:gd name="T0" fmla="*/ 195 w 645"/>
                    <a:gd name="T1" fmla="*/ 38 h 681"/>
                    <a:gd name="T2" fmla="*/ 186 w 645"/>
                    <a:gd name="T3" fmla="*/ 59 h 681"/>
                    <a:gd name="T4" fmla="*/ 147 w 645"/>
                    <a:gd name="T5" fmla="*/ 53 h 681"/>
                    <a:gd name="T6" fmla="*/ 125 w 645"/>
                    <a:gd name="T7" fmla="*/ 89 h 681"/>
                    <a:gd name="T8" fmla="*/ 98 w 645"/>
                    <a:gd name="T9" fmla="*/ 73 h 681"/>
                    <a:gd name="T10" fmla="*/ 75 w 645"/>
                    <a:gd name="T11" fmla="*/ 76 h 681"/>
                    <a:gd name="T12" fmla="*/ 23 w 645"/>
                    <a:gd name="T13" fmla="*/ 96 h 681"/>
                    <a:gd name="T14" fmla="*/ 5 w 645"/>
                    <a:gd name="T15" fmla="*/ 107 h 681"/>
                    <a:gd name="T16" fmla="*/ 2 w 645"/>
                    <a:gd name="T17" fmla="*/ 156 h 681"/>
                    <a:gd name="T18" fmla="*/ 11 w 645"/>
                    <a:gd name="T19" fmla="*/ 177 h 681"/>
                    <a:gd name="T20" fmla="*/ 13 w 645"/>
                    <a:gd name="T21" fmla="*/ 216 h 681"/>
                    <a:gd name="T22" fmla="*/ 48 w 645"/>
                    <a:gd name="T23" fmla="*/ 245 h 681"/>
                    <a:gd name="T24" fmla="*/ 64 w 645"/>
                    <a:gd name="T25" fmla="*/ 254 h 681"/>
                    <a:gd name="T26" fmla="*/ 94 w 645"/>
                    <a:gd name="T27" fmla="*/ 224 h 681"/>
                    <a:gd name="T28" fmla="*/ 132 w 645"/>
                    <a:gd name="T29" fmla="*/ 213 h 681"/>
                    <a:gd name="T30" fmla="*/ 195 w 645"/>
                    <a:gd name="T31" fmla="*/ 259 h 681"/>
                    <a:gd name="T32" fmla="*/ 231 w 645"/>
                    <a:gd name="T33" fmla="*/ 333 h 681"/>
                    <a:gd name="T34" fmla="*/ 259 w 645"/>
                    <a:gd name="T35" fmla="*/ 358 h 681"/>
                    <a:gd name="T36" fmla="*/ 309 w 645"/>
                    <a:gd name="T37" fmla="*/ 410 h 681"/>
                    <a:gd name="T38" fmla="*/ 379 w 645"/>
                    <a:gd name="T39" fmla="*/ 444 h 681"/>
                    <a:gd name="T40" fmla="*/ 421 w 645"/>
                    <a:gd name="T41" fmla="*/ 479 h 681"/>
                    <a:gd name="T42" fmla="*/ 444 w 645"/>
                    <a:gd name="T43" fmla="*/ 488 h 681"/>
                    <a:gd name="T44" fmla="*/ 455 w 645"/>
                    <a:gd name="T45" fmla="*/ 520 h 681"/>
                    <a:gd name="T46" fmla="*/ 483 w 645"/>
                    <a:gd name="T47" fmla="*/ 527 h 681"/>
                    <a:gd name="T48" fmla="*/ 498 w 645"/>
                    <a:gd name="T49" fmla="*/ 559 h 681"/>
                    <a:gd name="T50" fmla="*/ 507 w 645"/>
                    <a:gd name="T51" fmla="*/ 624 h 681"/>
                    <a:gd name="T52" fmla="*/ 492 w 645"/>
                    <a:gd name="T53" fmla="*/ 661 h 681"/>
                    <a:gd name="T54" fmla="*/ 496 w 645"/>
                    <a:gd name="T55" fmla="*/ 681 h 681"/>
                    <a:gd name="T56" fmla="*/ 522 w 645"/>
                    <a:gd name="T57" fmla="*/ 661 h 681"/>
                    <a:gd name="T58" fmla="*/ 540 w 645"/>
                    <a:gd name="T59" fmla="*/ 643 h 681"/>
                    <a:gd name="T60" fmla="*/ 562 w 645"/>
                    <a:gd name="T61" fmla="*/ 607 h 681"/>
                    <a:gd name="T62" fmla="*/ 568 w 645"/>
                    <a:gd name="T63" fmla="*/ 585 h 681"/>
                    <a:gd name="T64" fmla="*/ 549 w 645"/>
                    <a:gd name="T65" fmla="*/ 558 h 681"/>
                    <a:gd name="T66" fmla="*/ 551 w 645"/>
                    <a:gd name="T67" fmla="*/ 511 h 681"/>
                    <a:gd name="T68" fmla="*/ 604 w 645"/>
                    <a:gd name="T69" fmla="*/ 512 h 681"/>
                    <a:gd name="T70" fmla="*/ 637 w 645"/>
                    <a:gd name="T71" fmla="*/ 546 h 681"/>
                    <a:gd name="T72" fmla="*/ 636 w 645"/>
                    <a:gd name="T73" fmla="*/ 511 h 681"/>
                    <a:gd name="T74" fmla="*/ 572 w 645"/>
                    <a:gd name="T75" fmla="*/ 460 h 681"/>
                    <a:gd name="T76" fmla="*/ 510 w 645"/>
                    <a:gd name="T77" fmla="*/ 430 h 681"/>
                    <a:gd name="T78" fmla="*/ 508 w 645"/>
                    <a:gd name="T79" fmla="*/ 414 h 681"/>
                    <a:gd name="T80" fmla="*/ 500 w 645"/>
                    <a:gd name="T81" fmla="*/ 392 h 681"/>
                    <a:gd name="T82" fmla="*/ 465 w 645"/>
                    <a:gd name="T83" fmla="*/ 394 h 681"/>
                    <a:gd name="T84" fmla="*/ 437 w 645"/>
                    <a:gd name="T85" fmla="*/ 382 h 681"/>
                    <a:gd name="T86" fmla="*/ 405 w 645"/>
                    <a:gd name="T87" fmla="*/ 345 h 681"/>
                    <a:gd name="T88" fmla="*/ 382 w 645"/>
                    <a:gd name="T89" fmla="*/ 285 h 681"/>
                    <a:gd name="T90" fmla="*/ 362 w 645"/>
                    <a:gd name="T91" fmla="*/ 263 h 681"/>
                    <a:gd name="T92" fmla="*/ 314 w 645"/>
                    <a:gd name="T93" fmla="*/ 230 h 681"/>
                    <a:gd name="T94" fmla="*/ 308 w 645"/>
                    <a:gd name="T95" fmla="*/ 177 h 681"/>
                    <a:gd name="T96" fmla="*/ 304 w 645"/>
                    <a:gd name="T97" fmla="*/ 156 h 681"/>
                    <a:gd name="T98" fmla="*/ 318 w 645"/>
                    <a:gd name="T99" fmla="*/ 126 h 681"/>
                    <a:gd name="T100" fmla="*/ 366 w 645"/>
                    <a:gd name="T101" fmla="*/ 111 h 681"/>
                    <a:gd name="T102" fmla="*/ 379 w 645"/>
                    <a:gd name="T103" fmla="*/ 121 h 681"/>
                    <a:gd name="T104" fmla="*/ 393 w 645"/>
                    <a:gd name="T105" fmla="*/ 119 h 681"/>
                    <a:gd name="T106" fmla="*/ 385 w 645"/>
                    <a:gd name="T107" fmla="*/ 105 h 681"/>
                    <a:gd name="T108" fmla="*/ 371 w 645"/>
                    <a:gd name="T109" fmla="*/ 84 h 681"/>
                    <a:gd name="T110" fmla="*/ 367 w 645"/>
                    <a:gd name="T111" fmla="*/ 69 h 681"/>
                    <a:gd name="T112" fmla="*/ 372 w 645"/>
                    <a:gd name="T113" fmla="*/ 47 h 681"/>
                    <a:gd name="T114" fmla="*/ 313 w 645"/>
                    <a:gd name="T115" fmla="*/ 31 h 681"/>
                    <a:gd name="T116" fmla="*/ 296 w 645"/>
                    <a:gd name="T117" fmla="*/ 3 h 681"/>
                    <a:gd name="T118" fmla="*/ 272 w 645"/>
                    <a:gd name="T119" fmla="*/ 8 h 681"/>
                    <a:gd name="T120" fmla="*/ 215 w 645"/>
                    <a:gd name="T121" fmla="*/ 22 h 681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645"/>
                    <a:gd name="T184" fmla="*/ 0 h 681"/>
                    <a:gd name="T185" fmla="*/ 645 w 645"/>
                    <a:gd name="T186" fmla="*/ 681 h 681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645" h="681">
                      <a:moveTo>
                        <a:pt x="201" y="17"/>
                      </a:moveTo>
                      <a:lnTo>
                        <a:pt x="199" y="28"/>
                      </a:lnTo>
                      <a:lnTo>
                        <a:pt x="199" y="36"/>
                      </a:lnTo>
                      <a:lnTo>
                        <a:pt x="195" y="38"/>
                      </a:lnTo>
                      <a:lnTo>
                        <a:pt x="184" y="40"/>
                      </a:lnTo>
                      <a:lnTo>
                        <a:pt x="183" y="46"/>
                      </a:lnTo>
                      <a:lnTo>
                        <a:pt x="184" y="53"/>
                      </a:lnTo>
                      <a:lnTo>
                        <a:pt x="186" y="59"/>
                      </a:lnTo>
                      <a:lnTo>
                        <a:pt x="185" y="63"/>
                      </a:lnTo>
                      <a:lnTo>
                        <a:pt x="164" y="59"/>
                      </a:lnTo>
                      <a:lnTo>
                        <a:pt x="153" y="58"/>
                      </a:lnTo>
                      <a:lnTo>
                        <a:pt x="147" y="53"/>
                      </a:lnTo>
                      <a:lnTo>
                        <a:pt x="140" y="49"/>
                      </a:lnTo>
                      <a:lnTo>
                        <a:pt x="137" y="60"/>
                      </a:lnTo>
                      <a:lnTo>
                        <a:pt x="126" y="79"/>
                      </a:lnTo>
                      <a:lnTo>
                        <a:pt x="125" y="89"/>
                      </a:lnTo>
                      <a:lnTo>
                        <a:pt x="123" y="94"/>
                      </a:lnTo>
                      <a:lnTo>
                        <a:pt x="115" y="89"/>
                      </a:lnTo>
                      <a:lnTo>
                        <a:pt x="109" y="81"/>
                      </a:lnTo>
                      <a:lnTo>
                        <a:pt x="98" y="73"/>
                      </a:lnTo>
                      <a:lnTo>
                        <a:pt x="92" y="53"/>
                      </a:lnTo>
                      <a:lnTo>
                        <a:pt x="81" y="59"/>
                      </a:lnTo>
                      <a:lnTo>
                        <a:pt x="75" y="68"/>
                      </a:lnTo>
                      <a:lnTo>
                        <a:pt x="75" y="76"/>
                      </a:lnTo>
                      <a:lnTo>
                        <a:pt x="71" y="81"/>
                      </a:lnTo>
                      <a:lnTo>
                        <a:pt x="60" y="90"/>
                      </a:lnTo>
                      <a:lnTo>
                        <a:pt x="48" y="90"/>
                      </a:lnTo>
                      <a:lnTo>
                        <a:pt x="23" y="96"/>
                      </a:lnTo>
                      <a:lnTo>
                        <a:pt x="14" y="96"/>
                      </a:lnTo>
                      <a:lnTo>
                        <a:pt x="5" y="97"/>
                      </a:lnTo>
                      <a:lnTo>
                        <a:pt x="3" y="102"/>
                      </a:lnTo>
                      <a:lnTo>
                        <a:pt x="5" y="107"/>
                      </a:lnTo>
                      <a:lnTo>
                        <a:pt x="16" y="133"/>
                      </a:lnTo>
                      <a:lnTo>
                        <a:pt x="18" y="143"/>
                      </a:lnTo>
                      <a:lnTo>
                        <a:pt x="7" y="150"/>
                      </a:lnTo>
                      <a:lnTo>
                        <a:pt x="2" y="156"/>
                      </a:lnTo>
                      <a:lnTo>
                        <a:pt x="0" y="165"/>
                      </a:lnTo>
                      <a:lnTo>
                        <a:pt x="1" y="170"/>
                      </a:lnTo>
                      <a:lnTo>
                        <a:pt x="2" y="175"/>
                      </a:lnTo>
                      <a:lnTo>
                        <a:pt x="11" y="177"/>
                      </a:lnTo>
                      <a:lnTo>
                        <a:pt x="12" y="186"/>
                      </a:lnTo>
                      <a:lnTo>
                        <a:pt x="10" y="194"/>
                      </a:lnTo>
                      <a:lnTo>
                        <a:pt x="11" y="205"/>
                      </a:lnTo>
                      <a:lnTo>
                        <a:pt x="13" y="216"/>
                      </a:lnTo>
                      <a:lnTo>
                        <a:pt x="19" y="225"/>
                      </a:lnTo>
                      <a:lnTo>
                        <a:pt x="44" y="227"/>
                      </a:lnTo>
                      <a:lnTo>
                        <a:pt x="48" y="236"/>
                      </a:lnTo>
                      <a:lnTo>
                        <a:pt x="48" y="245"/>
                      </a:lnTo>
                      <a:lnTo>
                        <a:pt x="45" y="251"/>
                      </a:lnTo>
                      <a:lnTo>
                        <a:pt x="46" y="254"/>
                      </a:lnTo>
                      <a:lnTo>
                        <a:pt x="54" y="254"/>
                      </a:lnTo>
                      <a:lnTo>
                        <a:pt x="64" y="254"/>
                      </a:lnTo>
                      <a:lnTo>
                        <a:pt x="80" y="247"/>
                      </a:lnTo>
                      <a:lnTo>
                        <a:pt x="81" y="240"/>
                      </a:lnTo>
                      <a:lnTo>
                        <a:pt x="89" y="226"/>
                      </a:lnTo>
                      <a:lnTo>
                        <a:pt x="94" y="224"/>
                      </a:lnTo>
                      <a:lnTo>
                        <a:pt x="97" y="218"/>
                      </a:lnTo>
                      <a:lnTo>
                        <a:pt x="114" y="210"/>
                      </a:lnTo>
                      <a:lnTo>
                        <a:pt x="123" y="210"/>
                      </a:lnTo>
                      <a:lnTo>
                        <a:pt x="132" y="213"/>
                      </a:lnTo>
                      <a:lnTo>
                        <a:pt x="173" y="236"/>
                      </a:lnTo>
                      <a:lnTo>
                        <a:pt x="190" y="243"/>
                      </a:lnTo>
                      <a:lnTo>
                        <a:pt x="193" y="248"/>
                      </a:lnTo>
                      <a:lnTo>
                        <a:pt x="195" y="259"/>
                      </a:lnTo>
                      <a:lnTo>
                        <a:pt x="207" y="294"/>
                      </a:lnTo>
                      <a:lnTo>
                        <a:pt x="211" y="306"/>
                      </a:lnTo>
                      <a:lnTo>
                        <a:pt x="210" y="313"/>
                      </a:lnTo>
                      <a:lnTo>
                        <a:pt x="231" y="333"/>
                      </a:lnTo>
                      <a:lnTo>
                        <a:pt x="241" y="345"/>
                      </a:lnTo>
                      <a:lnTo>
                        <a:pt x="244" y="361"/>
                      </a:lnTo>
                      <a:lnTo>
                        <a:pt x="252" y="358"/>
                      </a:lnTo>
                      <a:lnTo>
                        <a:pt x="259" y="358"/>
                      </a:lnTo>
                      <a:lnTo>
                        <a:pt x="269" y="365"/>
                      </a:lnTo>
                      <a:lnTo>
                        <a:pt x="282" y="386"/>
                      </a:lnTo>
                      <a:lnTo>
                        <a:pt x="292" y="387"/>
                      </a:lnTo>
                      <a:lnTo>
                        <a:pt x="309" y="410"/>
                      </a:lnTo>
                      <a:lnTo>
                        <a:pt x="323" y="424"/>
                      </a:lnTo>
                      <a:lnTo>
                        <a:pt x="347" y="444"/>
                      </a:lnTo>
                      <a:lnTo>
                        <a:pt x="352" y="442"/>
                      </a:lnTo>
                      <a:lnTo>
                        <a:pt x="379" y="444"/>
                      </a:lnTo>
                      <a:lnTo>
                        <a:pt x="385" y="445"/>
                      </a:lnTo>
                      <a:lnTo>
                        <a:pt x="400" y="462"/>
                      </a:lnTo>
                      <a:lnTo>
                        <a:pt x="404" y="472"/>
                      </a:lnTo>
                      <a:lnTo>
                        <a:pt x="421" y="479"/>
                      </a:lnTo>
                      <a:lnTo>
                        <a:pt x="422" y="482"/>
                      </a:lnTo>
                      <a:lnTo>
                        <a:pt x="421" y="490"/>
                      </a:lnTo>
                      <a:lnTo>
                        <a:pt x="440" y="487"/>
                      </a:lnTo>
                      <a:lnTo>
                        <a:pt x="444" y="488"/>
                      </a:lnTo>
                      <a:lnTo>
                        <a:pt x="449" y="494"/>
                      </a:lnTo>
                      <a:lnTo>
                        <a:pt x="453" y="505"/>
                      </a:lnTo>
                      <a:lnTo>
                        <a:pt x="451" y="512"/>
                      </a:lnTo>
                      <a:lnTo>
                        <a:pt x="455" y="520"/>
                      </a:lnTo>
                      <a:lnTo>
                        <a:pt x="467" y="525"/>
                      </a:lnTo>
                      <a:lnTo>
                        <a:pt x="473" y="530"/>
                      </a:lnTo>
                      <a:lnTo>
                        <a:pt x="478" y="537"/>
                      </a:lnTo>
                      <a:lnTo>
                        <a:pt x="483" y="527"/>
                      </a:lnTo>
                      <a:lnTo>
                        <a:pt x="487" y="527"/>
                      </a:lnTo>
                      <a:lnTo>
                        <a:pt x="495" y="539"/>
                      </a:lnTo>
                      <a:lnTo>
                        <a:pt x="495" y="546"/>
                      </a:lnTo>
                      <a:lnTo>
                        <a:pt x="498" y="559"/>
                      </a:lnTo>
                      <a:lnTo>
                        <a:pt x="510" y="578"/>
                      </a:lnTo>
                      <a:lnTo>
                        <a:pt x="513" y="596"/>
                      </a:lnTo>
                      <a:lnTo>
                        <a:pt x="522" y="617"/>
                      </a:lnTo>
                      <a:lnTo>
                        <a:pt x="507" y="624"/>
                      </a:lnTo>
                      <a:lnTo>
                        <a:pt x="500" y="629"/>
                      </a:lnTo>
                      <a:lnTo>
                        <a:pt x="503" y="640"/>
                      </a:lnTo>
                      <a:lnTo>
                        <a:pt x="496" y="651"/>
                      </a:lnTo>
                      <a:lnTo>
                        <a:pt x="492" y="661"/>
                      </a:lnTo>
                      <a:lnTo>
                        <a:pt x="494" y="673"/>
                      </a:lnTo>
                      <a:lnTo>
                        <a:pt x="496" y="681"/>
                      </a:lnTo>
                      <a:lnTo>
                        <a:pt x="496" y="678"/>
                      </a:lnTo>
                      <a:lnTo>
                        <a:pt x="496" y="681"/>
                      </a:lnTo>
                      <a:lnTo>
                        <a:pt x="503" y="681"/>
                      </a:lnTo>
                      <a:lnTo>
                        <a:pt x="511" y="681"/>
                      </a:lnTo>
                      <a:lnTo>
                        <a:pt x="514" y="678"/>
                      </a:lnTo>
                      <a:lnTo>
                        <a:pt x="522" y="661"/>
                      </a:lnTo>
                      <a:lnTo>
                        <a:pt x="525" y="656"/>
                      </a:lnTo>
                      <a:lnTo>
                        <a:pt x="532" y="651"/>
                      </a:lnTo>
                      <a:lnTo>
                        <a:pt x="538" y="649"/>
                      </a:lnTo>
                      <a:lnTo>
                        <a:pt x="540" y="643"/>
                      </a:lnTo>
                      <a:lnTo>
                        <a:pt x="541" y="621"/>
                      </a:lnTo>
                      <a:lnTo>
                        <a:pt x="544" y="616"/>
                      </a:lnTo>
                      <a:lnTo>
                        <a:pt x="553" y="613"/>
                      </a:lnTo>
                      <a:lnTo>
                        <a:pt x="562" y="607"/>
                      </a:lnTo>
                      <a:lnTo>
                        <a:pt x="567" y="607"/>
                      </a:lnTo>
                      <a:lnTo>
                        <a:pt x="570" y="603"/>
                      </a:lnTo>
                      <a:lnTo>
                        <a:pt x="570" y="590"/>
                      </a:lnTo>
                      <a:lnTo>
                        <a:pt x="568" y="585"/>
                      </a:lnTo>
                      <a:lnTo>
                        <a:pt x="567" y="575"/>
                      </a:lnTo>
                      <a:lnTo>
                        <a:pt x="564" y="570"/>
                      </a:lnTo>
                      <a:lnTo>
                        <a:pt x="554" y="564"/>
                      </a:lnTo>
                      <a:lnTo>
                        <a:pt x="549" y="558"/>
                      </a:lnTo>
                      <a:lnTo>
                        <a:pt x="538" y="553"/>
                      </a:lnTo>
                      <a:lnTo>
                        <a:pt x="538" y="543"/>
                      </a:lnTo>
                      <a:lnTo>
                        <a:pt x="543" y="523"/>
                      </a:lnTo>
                      <a:lnTo>
                        <a:pt x="551" y="511"/>
                      </a:lnTo>
                      <a:lnTo>
                        <a:pt x="564" y="499"/>
                      </a:lnTo>
                      <a:lnTo>
                        <a:pt x="575" y="496"/>
                      </a:lnTo>
                      <a:lnTo>
                        <a:pt x="591" y="509"/>
                      </a:lnTo>
                      <a:lnTo>
                        <a:pt x="604" y="512"/>
                      </a:lnTo>
                      <a:lnTo>
                        <a:pt x="615" y="519"/>
                      </a:lnTo>
                      <a:lnTo>
                        <a:pt x="619" y="527"/>
                      </a:lnTo>
                      <a:lnTo>
                        <a:pt x="626" y="539"/>
                      </a:lnTo>
                      <a:lnTo>
                        <a:pt x="637" y="546"/>
                      </a:lnTo>
                      <a:lnTo>
                        <a:pt x="637" y="543"/>
                      </a:lnTo>
                      <a:lnTo>
                        <a:pt x="645" y="527"/>
                      </a:lnTo>
                      <a:lnTo>
                        <a:pt x="642" y="520"/>
                      </a:lnTo>
                      <a:lnTo>
                        <a:pt x="636" y="511"/>
                      </a:lnTo>
                      <a:lnTo>
                        <a:pt x="626" y="500"/>
                      </a:lnTo>
                      <a:lnTo>
                        <a:pt x="615" y="482"/>
                      </a:lnTo>
                      <a:lnTo>
                        <a:pt x="580" y="468"/>
                      </a:lnTo>
                      <a:lnTo>
                        <a:pt x="572" y="460"/>
                      </a:lnTo>
                      <a:lnTo>
                        <a:pt x="560" y="452"/>
                      </a:lnTo>
                      <a:lnTo>
                        <a:pt x="524" y="437"/>
                      </a:lnTo>
                      <a:lnTo>
                        <a:pt x="516" y="433"/>
                      </a:lnTo>
                      <a:lnTo>
                        <a:pt x="510" y="430"/>
                      </a:lnTo>
                      <a:lnTo>
                        <a:pt x="506" y="430"/>
                      </a:lnTo>
                      <a:lnTo>
                        <a:pt x="502" y="426"/>
                      </a:lnTo>
                      <a:lnTo>
                        <a:pt x="502" y="420"/>
                      </a:lnTo>
                      <a:lnTo>
                        <a:pt x="508" y="414"/>
                      </a:lnTo>
                      <a:lnTo>
                        <a:pt x="516" y="409"/>
                      </a:lnTo>
                      <a:lnTo>
                        <a:pt x="517" y="401"/>
                      </a:lnTo>
                      <a:lnTo>
                        <a:pt x="511" y="392"/>
                      </a:lnTo>
                      <a:lnTo>
                        <a:pt x="500" y="392"/>
                      </a:lnTo>
                      <a:lnTo>
                        <a:pt x="496" y="394"/>
                      </a:lnTo>
                      <a:lnTo>
                        <a:pt x="503" y="392"/>
                      </a:lnTo>
                      <a:lnTo>
                        <a:pt x="496" y="394"/>
                      </a:lnTo>
                      <a:lnTo>
                        <a:pt x="465" y="394"/>
                      </a:lnTo>
                      <a:lnTo>
                        <a:pt x="465" y="403"/>
                      </a:lnTo>
                      <a:lnTo>
                        <a:pt x="453" y="390"/>
                      </a:lnTo>
                      <a:lnTo>
                        <a:pt x="442" y="382"/>
                      </a:lnTo>
                      <a:lnTo>
                        <a:pt x="437" y="382"/>
                      </a:lnTo>
                      <a:lnTo>
                        <a:pt x="435" y="374"/>
                      </a:lnTo>
                      <a:lnTo>
                        <a:pt x="431" y="374"/>
                      </a:lnTo>
                      <a:lnTo>
                        <a:pt x="410" y="354"/>
                      </a:lnTo>
                      <a:lnTo>
                        <a:pt x="405" y="345"/>
                      </a:lnTo>
                      <a:lnTo>
                        <a:pt x="398" y="332"/>
                      </a:lnTo>
                      <a:lnTo>
                        <a:pt x="392" y="313"/>
                      </a:lnTo>
                      <a:lnTo>
                        <a:pt x="388" y="309"/>
                      </a:lnTo>
                      <a:lnTo>
                        <a:pt x="382" y="285"/>
                      </a:lnTo>
                      <a:lnTo>
                        <a:pt x="374" y="270"/>
                      </a:lnTo>
                      <a:lnTo>
                        <a:pt x="369" y="267"/>
                      </a:lnTo>
                      <a:lnTo>
                        <a:pt x="363" y="267"/>
                      </a:lnTo>
                      <a:lnTo>
                        <a:pt x="362" y="263"/>
                      </a:lnTo>
                      <a:lnTo>
                        <a:pt x="347" y="254"/>
                      </a:lnTo>
                      <a:lnTo>
                        <a:pt x="341" y="247"/>
                      </a:lnTo>
                      <a:lnTo>
                        <a:pt x="320" y="237"/>
                      </a:lnTo>
                      <a:lnTo>
                        <a:pt x="314" y="230"/>
                      </a:lnTo>
                      <a:lnTo>
                        <a:pt x="309" y="220"/>
                      </a:lnTo>
                      <a:lnTo>
                        <a:pt x="306" y="211"/>
                      </a:lnTo>
                      <a:lnTo>
                        <a:pt x="306" y="193"/>
                      </a:lnTo>
                      <a:lnTo>
                        <a:pt x="308" y="177"/>
                      </a:lnTo>
                      <a:lnTo>
                        <a:pt x="313" y="172"/>
                      </a:lnTo>
                      <a:lnTo>
                        <a:pt x="314" y="165"/>
                      </a:lnTo>
                      <a:lnTo>
                        <a:pt x="312" y="159"/>
                      </a:lnTo>
                      <a:lnTo>
                        <a:pt x="304" y="156"/>
                      </a:lnTo>
                      <a:lnTo>
                        <a:pt x="302" y="141"/>
                      </a:lnTo>
                      <a:lnTo>
                        <a:pt x="304" y="134"/>
                      </a:lnTo>
                      <a:lnTo>
                        <a:pt x="314" y="126"/>
                      </a:lnTo>
                      <a:lnTo>
                        <a:pt x="318" y="126"/>
                      </a:lnTo>
                      <a:lnTo>
                        <a:pt x="319" y="127"/>
                      </a:lnTo>
                      <a:lnTo>
                        <a:pt x="324" y="126"/>
                      </a:lnTo>
                      <a:lnTo>
                        <a:pt x="357" y="108"/>
                      </a:lnTo>
                      <a:lnTo>
                        <a:pt x="366" y="111"/>
                      </a:lnTo>
                      <a:lnTo>
                        <a:pt x="376" y="106"/>
                      </a:lnTo>
                      <a:lnTo>
                        <a:pt x="382" y="107"/>
                      </a:lnTo>
                      <a:lnTo>
                        <a:pt x="383" y="113"/>
                      </a:lnTo>
                      <a:lnTo>
                        <a:pt x="379" y="121"/>
                      </a:lnTo>
                      <a:lnTo>
                        <a:pt x="379" y="122"/>
                      </a:lnTo>
                      <a:lnTo>
                        <a:pt x="384" y="123"/>
                      </a:lnTo>
                      <a:lnTo>
                        <a:pt x="389" y="122"/>
                      </a:lnTo>
                      <a:lnTo>
                        <a:pt x="393" y="119"/>
                      </a:lnTo>
                      <a:lnTo>
                        <a:pt x="394" y="114"/>
                      </a:lnTo>
                      <a:lnTo>
                        <a:pt x="392" y="111"/>
                      </a:lnTo>
                      <a:lnTo>
                        <a:pt x="388" y="110"/>
                      </a:lnTo>
                      <a:lnTo>
                        <a:pt x="385" y="105"/>
                      </a:lnTo>
                      <a:lnTo>
                        <a:pt x="378" y="101"/>
                      </a:lnTo>
                      <a:lnTo>
                        <a:pt x="376" y="98"/>
                      </a:lnTo>
                      <a:lnTo>
                        <a:pt x="376" y="90"/>
                      </a:lnTo>
                      <a:lnTo>
                        <a:pt x="371" y="84"/>
                      </a:lnTo>
                      <a:lnTo>
                        <a:pt x="372" y="76"/>
                      </a:lnTo>
                      <a:lnTo>
                        <a:pt x="374" y="69"/>
                      </a:lnTo>
                      <a:lnTo>
                        <a:pt x="369" y="70"/>
                      </a:lnTo>
                      <a:lnTo>
                        <a:pt x="367" y="69"/>
                      </a:lnTo>
                      <a:lnTo>
                        <a:pt x="367" y="64"/>
                      </a:lnTo>
                      <a:lnTo>
                        <a:pt x="369" y="57"/>
                      </a:lnTo>
                      <a:lnTo>
                        <a:pt x="381" y="47"/>
                      </a:lnTo>
                      <a:lnTo>
                        <a:pt x="372" y="47"/>
                      </a:lnTo>
                      <a:lnTo>
                        <a:pt x="358" y="42"/>
                      </a:lnTo>
                      <a:lnTo>
                        <a:pt x="328" y="37"/>
                      </a:lnTo>
                      <a:lnTo>
                        <a:pt x="318" y="31"/>
                      </a:lnTo>
                      <a:lnTo>
                        <a:pt x="313" y="31"/>
                      </a:lnTo>
                      <a:lnTo>
                        <a:pt x="302" y="22"/>
                      </a:lnTo>
                      <a:lnTo>
                        <a:pt x="298" y="15"/>
                      </a:lnTo>
                      <a:lnTo>
                        <a:pt x="296" y="8"/>
                      </a:lnTo>
                      <a:lnTo>
                        <a:pt x="296" y="3"/>
                      </a:lnTo>
                      <a:lnTo>
                        <a:pt x="293" y="0"/>
                      </a:lnTo>
                      <a:lnTo>
                        <a:pt x="287" y="1"/>
                      </a:lnTo>
                      <a:lnTo>
                        <a:pt x="282" y="5"/>
                      </a:lnTo>
                      <a:lnTo>
                        <a:pt x="272" y="8"/>
                      </a:lnTo>
                      <a:lnTo>
                        <a:pt x="254" y="9"/>
                      </a:lnTo>
                      <a:lnTo>
                        <a:pt x="234" y="16"/>
                      </a:lnTo>
                      <a:lnTo>
                        <a:pt x="218" y="21"/>
                      </a:lnTo>
                      <a:lnTo>
                        <a:pt x="215" y="22"/>
                      </a:lnTo>
                      <a:lnTo>
                        <a:pt x="201" y="17"/>
                      </a:lnTo>
                      <a:close/>
                    </a:path>
                  </a:pathLst>
                </a:custGeom>
                <a:solidFill>
                  <a:srgbClr val="004387"/>
                </a:solidFill>
                <a:ln w="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GB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i="1" u="sng" kern="1200">
                      <a:solidFill>
                        <a:schemeClr val="tx1"/>
                      </a:solidFill>
                      <a:latin typeface="Calibri" pitchFamily="34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i="1" u="sng" kern="1200">
                      <a:solidFill>
                        <a:schemeClr val="tx1"/>
                      </a:solidFill>
                      <a:latin typeface="Calibri" pitchFamily="34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i="1" u="sng" kern="1200">
                      <a:solidFill>
                        <a:schemeClr val="tx1"/>
                      </a:solidFill>
                      <a:latin typeface="Calibri" pitchFamily="34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i="1" u="sng" kern="1200">
                      <a:solidFill>
                        <a:schemeClr val="tx1"/>
                      </a:solidFill>
                      <a:latin typeface="Calibri" pitchFamily="34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i="1" u="sng" kern="1200">
                      <a:solidFill>
                        <a:schemeClr val="tx1"/>
                      </a:solidFill>
                      <a:latin typeface="Calibri" pitchFamily="34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i="1" u="sng" kern="1200">
                      <a:solidFill>
                        <a:schemeClr val="tx1"/>
                      </a:solidFill>
                      <a:latin typeface="Calibri" pitchFamily="34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i="1" u="sng" kern="1200">
                      <a:solidFill>
                        <a:schemeClr val="tx1"/>
                      </a:solidFill>
                      <a:latin typeface="Calibri" pitchFamily="34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i="1" u="sng" kern="1200">
                      <a:solidFill>
                        <a:schemeClr val="tx1"/>
                      </a:solidFill>
                      <a:latin typeface="Calibri" pitchFamily="34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i="1" u="sng" kern="1200">
                      <a:solidFill>
                        <a:schemeClr val="tx1"/>
                      </a:solidFill>
                      <a:latin typeface="Calibri" pitchFamily="34" charset="0"/>
                      <a:ea typeface="+mn-ea"/>
                      <a:cs typeface="Arial" charset="0"/>
                    </a:defRPr>
                  </a:lvl9pPr>
                </a:lstStyle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</p:grpSp>
          <p:sp>
            <p:nvSpPr>
              <p:cNvPr id="70" name="Freeform 66"/>
              <p:cNvSpPr>
                <a:spLocks/>
              </p:cNvSpPr>
              <p:nvPr/>
            </p:nvSpPr>
            <p:spPr bwMode="auto">
              <a:xfrm>
                <a:off x="3524273" y="4567686"/>
                <a:ext cx="76814" cy="82512"/>
              </a:xfrm>
              <a:custGeom>
                <a:avLst/>
                <a:gdLst>
                  <a:gd name="T0" fmla="*/ 21 w 38"/>
                  <a:gd name="T1" fmla="*/ 53 h 53"/>
                  <a:gd name="T2" fmla="*/ 33 w 38"/>
                  <a:gd name="T3" fmla="*/ 52 h 53"/>
                  <a:gd name="T4" fmla="*/ 38 w 38"/>
                  <a:gd name="T5" fmla="*/ 45 h 53"/>
                  <a:gd name="T6" fmla="*/ 37 w 38"/>
                  <a:gd name="T7" fmla="*/ 33 h 53"/>
                  <a:gd name="T8" fmla="*/ 33 w 38"/>
                  <a:gd name="T9" fmla="*/ 26 h 53"/>
                  <a:gd name="T10" fmla="*/ 28 w 38"/>
                  <a:gd name="T11" fmla="*/ 18 h 53"/>
                  <a:gd name="T12" fmla="*/ 28 w 38"/>
                  <a:gd name="T13" fmla="*/ 11 h 53"/>
                  <a:gd name="T14" fmla="*/ 30 w 38"/>
                  <a:gd name="T15" fmla="*/ 4 h 53"/>
                  <a:gd name="T16" fmla="*/ 22 w 38"/>
                  <a:gd name="T17" fmla="*/ 0 h 53"/>
                  <a:gd name="T18" fmla="*/ 16 w 38"/>
                  <a:gd name="T19" fmla="*/ 0 h 53"/>
                  <a:gd name="T20" fmla="*/ 6 w 38"/>
                  <a:gd name="T21" fmla="*/ 7 h 53"/>
                  <a:gd name="T22" fmla="*/ 0 w 38"/>
                  <a:gd name="T23" fmla="*/ 20 h 53"/>
                  <a:gd name="T24" fmla="*/ 3 w 38"/>
                  <a:gd name="T25" fmla="*/ 33 h 53"/>
                  <a:gd name="T26" fmla="*/ 3 w 38"/>
                  <a:gd name="T27" fmla="*/ 48 h 53"/>
                  <a:gd name="T28" fmla="*/ 21 w 38"/>
                  <a:gd name="T29" fmla="*/ 53 h 5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8"/>
                  <a:gd name="T46" fmla="*/ 0 h 53"/>
                  <a:gd name="T47" fmla="*/ 38 w 38"/>
                  <a:gd name="T48" fmla="*/ 53 h 53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8" h="53">
                    <a:moveTo>
                      <a:pt x="21" y="53"/>
                    </a:moveTo>
                    <a:lnTo>
                      <a:pt x="33" y="52"/>
                    </a:lnTo>
                    <a:lnTo>
                      <a:pt x="38" y="45"/>
                    </a:lnTo>
                    <a:lnTo>
                      <a:pt x="37" y="33"/>
                    </a:lnTo>
                    <a:lnTo>
                      <a:pt x="33" y="26"/>
                    </a:lnTo>
                    <a:lnTo>
                      <a:pt x="28" y="18"/>
                    </a:lnTo>
                    <a:lnTo>
                      <a:pt x="28" y="11"/>
                    </a:lnTo>
                    <a:lnTo>
                      <a:pt x="30" y="4"/>
                    </a:lnTo>
                    <a:lnTo>
                      <a:pt x="22" y="0"/>
                    </a:lnTo>
                    <a:lnTo>
                      <a:pt x="16" y="0"/>
                    </a:lnTo>
                    <a:lnTo>
                      <a:pt x="6" y="7"/>
                    </a:lnTo>
                    <a:lnTo>
                      <a:pt x="0" y="20"/>
                    </a:lnTo>
                    <a:lnTo>
                      <a:pt x="3" y="33"/>
                    </a:lnTo>
                    <a:lnTo>
                      <a:pt x="3" y="48"/>
                    </a:lnTo>
                    <a:lnTo>
                      <a:pt x="21" y="53"/>
                    </a:lnTo>
                    <a:close/>
                  </a:path>
                </a:pathLst>
              </a:custGeom>
              <a:noFill/>
              <a:ln w="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i="1" u="sng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i="1" u="sng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i="1" u="sng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i="1" u="sng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i="1" u="sng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i="1" u="sng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i="1" u="sng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i="1" u="sng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i="1" u="sng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71" name="Freeform 67"/>
              <p:cNvSpPr>
                <a:spLocks/>
              </p:cNvSpPr>
              <p:nvPr/>
            </p:nvSpPr>
            <p:spPr bwMode="auto">
              <a:xfrm>
                <a:off x="3558214" y="4892110"/>
                <a:ext cx="485900" cy="213782"/>
              </a:xfrm>
              <a:custGeom>
                <a:avLst/>
                <a:gdLst>
                  <a:gd name="T0" fmla="*/ 52 w 241"/>
                  <a:gd name="T1" fmla="*/ 131 h 142"/>
                  <a:gd name="T2" fmla="*/ 42 w 241"/>
                  <a:gd name="T3" fmla="*/ 119 h 142"/>
                  <a:gd name="T4" fmla="*/ 38 w 241"/>
                  <a:gd name="T5" fmla="*/ 100 h 142"/>
                  <a:gd name="T6" fmla="*/ 10 w 241"/>
                  <a:gd name="T7" fmla="*/ 117 h 142"/>
                  <a:gd name="T8" fmla="*/ 0 w 241"/>
                  <a:gd name="T9" fmla="*/ 119 h 142"/>
                  <a:gd name="T10" fmla="*/ 5 w 241"/>
                  <a:gd name="T11" fmla="*/ 84 h 142"/>
                  <a:gd name="T12" fmla="*/ 13 w 241"/>
                  <a:gd name="T13" fmla="*/ 74 h 142"/>
                  <a:gd name="T14" fmla="*/ 21 w 241"/>
                  <a:gd name="T15" fmla="*/ 67 h 142"/>
                  <a:gd name="T16" fmla="*/ 30 w 241"/>
                  <a:gd name="T17" fmla="*/ 49 h 142"/>
                  <a:gd name="T18" fmla="*/ 50 w 241"/>
                  <a:gd name="T19" fmla="*/ 18 h 142"/>
                  <a:gd name="T20" fmla="*/ 70 w 241"/>
                  <a:gd name="T21" fmla="*/ 13 h 142"/>
                  <a:gd name="T22" fmla="*/ 85 w 241"/>
                  <a:gd name="T23" fmla="*/ 3 h 142"/>
                  <a:gd name="T24" fmla="*/ 127 w 241"/>
                  <a:gd name="T25" fmla="*/ 6 h 142"/>
                  <a:gd name="T26" fmla="*/ 172 w 241"/>
                  <a:gd name="T27" fmla="*/ 6 h 142"/>
                  <a:gd name="T28" fmla="*/ 197 w 241"/>
                  <a:gd name="T29" fmla="*/ 22 h 142"/>
                  <a:gd name="T30" fmla="*/ 193 w 241"/>
                  <a:gd name="T31" fmla="*/ 40 h 142"/>
                  <a:gd name="T32" fmla="*/ 207 w 241"/>
                  <a:gd name="T33" fmla="*/ 57 h 142"/>
                  <a:gd name="T34" fmla="*/ 226 w 241"/>
                  <a:gd name="T35" fmla="*/ 63 h 142"/>
                  <a:gd name="T36" fmla="*/ 241 w 241"/>
                  <a:gd name="T37" fmla="*/ 63 h 142"/>
                  <a:gd name="T38" fmla="*/ 239 w 241"/>
                  <a:gd name="T39" fmla="*/ 82 h 142"/>
                  <a:gd name="T40" fmla="*/ 224 w 241"/>
                  <a:gd name="T41" fmla="*/ 86 h 142"/>
                  <a:gd name="T42" fmla="*/ 224 w 241"/>
                  <a:gd name="T43" fmla="*/ 99 h 142"/>
                  <a:gd name="T44" fmla="*/ 225 w 241"/>
                  <a:gd name="T45" fmla="*/ 109 h 142"/>
                  <a:gd name="T46" fmla="*/ 193 w 241"/>
                  <a:gd name="T47" fmla="*/ 104 h 142"/>
                  <a:gd name="T48" fmla="*/ 180 w 241"/>
                  <a:gd name="T49" fmla="*/ 95 h 142"/>
                  <a:gd name="T50" fmla="*/ 166 w 241"/>
                  <a:gd name="T51" fmla="*/ 126 h 142"/>
                  <a:gd name="T52" fmla="*/ 163 w 241"/>
                  <a:gd name="T53" fmla="*/ 140 h 142"/>
                  <a:gd name="T54" fmla="*/ 149 w 241"/>
                  <a:gd name="T55" fmla="*/ 127 h 142"/>
                  <a:gd name="T56" fmla="*/ 132 w 241"/>
                  <a:gd name="T57" fmla="*/ 99 h 142"/>
                  <a:gd name="T58" fmla="*/ 115 w 241"/>
                  <a:gd name="T59" fmla="*/ 114 h 142"/>
                  <a:gd name="T60" fmla="*/ 111 w 241"/>
                  <a:gd name="T61" fmla="*/ 127 h 142"/>
                  <a:gd name="T62" fmla="*/ 88 w 241"/>
                  <a:gd name="T63" fmla="*/ 136 h 142"/>
                  <a:gd name="T64" fmla="*/ 54 w 241"/>
                  <a:gd name="T65" fmla="*/ 142 h 14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41"/>
                  <a:gd name="T100" fmla="*/ 0 h 142"/>
                  <a:gd name="T101" fmla="*/ 241 w 241"/>
                  <a:gd name="T102" fmla="*/ 142 h 14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41" h="142">
                    <a:moveTo>
                      <a:pt x="54" y="142"/>
                    </a:moveTo>
                    <a:lnTo>
                      <a:pt x="52" y="131"/>
                    </a:lnTo>
                    <a:lnTo>
                      <a:pt x="45" y="130"/>
                    </a:lnTo>
                    <a:lnTo>
                      <a:pt x="42" y="119"/>
                    </a:lnTo>
                    <a:lnTo>
                      <a:pt x="42" y="101"/>
                    </a:lnTo>
                    <a:lnTo>
                      <a:pt x="38" y="100"/>
                    </a:lnTo>
                    <a:lnTo>
                      <a:pt x="21" y="100"/>
                    </a:lnTo>
                    <a:lnTo>
                      <a:pt x="10" y="117"/>
                    </a:lnTo>
                    <a:lnTo>
                      <a:pt x="4" y="121"/>
                    </a:lnTo>
                    <a:lnTo>
                      <a:pt x="0" y="119"/>
                    </a:lnTo>
                    <a:lnTo>
                      <a:pt x="2" y="97"/>
                    </a:lnTo>
                    <a:lnTo>
                      <a:pt x="5" y="84"/>
                    </a:lnTo>
                    <a:lnTo>
                      <a:pt x="9" y="81"/>
                    </a:lnTo>
                    <a:lnTo>
                      <a:pt x="13" y="74"/>
                    </a:lnTo>
                    <a:lnTo>
                      <a:pt x="20" y="70"/>
                    </a:lnTo>
                    <a:lnTo>
                      <a:pt x="21" y="67"/>
                    </a:lnTo>
                    <a:lnTo>
                      <a:pt x="24" y="57"/>
                    </a:lnTo>
                    <a:lnTo>
                      <a:pt x="30" y="49"/>
                    </a:lnTo>
                    <a:lnTo>
                      <a:pt x="53" y="23"/>
                    </a:lnTo>
                    <a:lnTo>
                      <a:pt x="50" y="18"/>
                    </a:lnTo>
                    <a:lnTo>
                      <a:pt x="53" y="11"/>
                    </a:lnTo>
                    <a:lnTo>
                      <a:pt x="70" y="13"/>
                    </a:lnTo>
                    <a:lnTo>
                      <a:pt x="78" y="9"/>
                    </a:lnTo>
                    <a:lnTo>
                      <a:pt x="85" y="3"/>
                    </a:lnTo>
                    <a:lnTo>
                      <a:pt x="91" y="9"/>
                    </a:lnTo>
                    <a:lnTo>
                      <a:pt x="127" y="6"/>
                    </a:lnTo>
                    <a:lnTo>
                      <a:pt x="153" y="0"/>
                    </a:lnTo>
                    <a:lnTo>
                      <a:pt x="172" y="6"/>
                    </a:lnTo>
                    <a:lnTo>
                      <a:pt x="190" y="13"/>
                    </a:lnTo>
                    <a:lnTo>
                      <a:pt x="197" y="22"/>
                    </a:lnTo>
                    <a:lnTo>
                      <a:pt x="195" y="30"/>
                    </a:lnTo>
                    <a:lnTo>
                      <a:pt x="193" y="40"/>
                    </a:lnTo>
                    <a:lnTo>
                      <a:pt x="201" y="52"/>
                    </a:lnTo>
                    <a:lnTo>
                      <a:pt x="207" y="57"/>
                    </a:lnTo>
                    <a:lnTo>
                      <a:pt x="217" y="62"/>
                    </a:lnTo>
                    <a:lnTo>
                      <a:pt x="226" y="63"/>
                    </a:lnTo>
                    <a:lnTo>
                      <a:pt x="234" y="58"/>
                    </a:lnTo>
                    <a:lnTo>
                      <a:pt x="241" y="63"/>
                    </a:lnTo>
                    <a:lnTo>
                      <a:pt x="239" y="74"/>
                    </a:lnTo>
                    <a:lnTo>
                      <a:pt x="239" y="82"/>
                    </a:lnTo>
                    <a:lnTo>
                      <a:pt x="235" y="84"/>
                    </a:lnTo>
                    <a:lnTo>
                      <a:pt x="224" y="86"/>
                    </a:lnTo>
                    <a:lnTo>
                      <a:pt x="223" y="92"/>
                    </a:lnTo>
                    <a:lnTo>
                      <a:pt x="224" y="99"/>
                    </a:lnTo>
                    <a:lnTo>
                      <a:pt x="226" y="105"/>
                    </a:lnTo>
                    <a:lnTo>
                      <a:pt x="225" y="109"/>
                    </a:lnTo>
                    <a:lnTo>
                      <a:pt x="204" y="105"/>
                    </a:lnTo>
                    <a:lnTo>
                      <a:pt x="193" y="104"/>
                    </a:lnTo>
                    <a:lnTo>
                      <a:pt x="187" y="99"/>
                    </a:lnTo>
                    <a:lnTo>
                      <a:pt x="180" y="95"/>
                    </a:lnTo>
                    <a:lnTo>
                      <a:pt x="177" y="106"/>
                    </a:lnTo>
                    <a:lnTo>
                      <a:pt x="166" y="126"/>
                    </a:lnTo>
                    <a:lnTo>
                      <a:pt x="165" y="135"/>
                    </a:lnTo>
                    <a:lnTo>
                      <a:pt x="163" y="140"/>
                    </a:lnTo>
                    <a:lnTo>
                      <a:pt x="155" y="135"/>
                    </a:lnTo>
                    <a:lnTo>
                      <a:pt x="149" y="127"/>
                    </a:lnTo>
                    <a:lnTo>
                      <a:pt x="138" y="119"/>
                    </a:lnTo>
                    <a:lnTo>
                      <a:pt x="132" y="99"/>
                    </a:lnTo>
                    <a:lnTo>
                      <a:pt x="121" y="105"/>
                    </a:lnTo>
                    <a:lnTo>
                      <a:pt x="115" y="114"/>
                    </a:lnTo>
                    <a:lnTo>
                      <a:pt x="115" y="122"/>
                    </a:lnTo>
                    <a:lnTo>
                      <a:pt x="111" y="127"/>
                    </a:lnTo>
                    <a:lnTo>
                      <a:pt x="100" y="136"/>
                    </a:lnTo>
                    <a:lnTo>
                      <a:pt x="88" y="136"/>
                    </a:lnTo>
                    <a:lnTo>
                      <a:pt x="63" y="142"/>
                    </a:lnTo>
                    <a:lnTo>
                      <a:pt x="54" y="142"/>
                    </a:lnTo>
                    <a:close/>
                  </a:path>
                </a:pathLst>
              </a:custGeom>
              <a:noFill/>
              <a:ln w="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i="1" u="sng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i="1" u="sng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i="1" u="sng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i="1" u="sng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i="1" u="sng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i="1" u="sng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i="1" u="sng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i="1" u="sng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i="1" u="sng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72" name="Freeform 68"/>
              <p:cNvSpPr>
                <a:spLocks/>
              </p:cNvSpPr>
              <p:nvPr/>
            </p:nvSpPr>
            <p:spPr bwMode="auto">
              <a:xfrm>
                <a:off x="3217013" y="4400787"/>
                <a:ext cx="367998" cy="243786"/>
              </a:xfrm>
              <a:custGeom>
                <a:avLst/>
                <a:gdLst>
                  <a:gd name="T0" fmla="*/ 158 w 188"/>
                  <a:gd name="T1" fmla="*/ 160 h 161"/>
                  <a:gd name="T2" fmla="*/ 150 w 188"/>
                  <a:gd name="T3" fmla="*/ 161 h 161"/>
                  <a:gd name="T4" fmla="*/ 140 w 188"/>
                  <a:gd name="T5" fmla="*/ 159 h 161"/>
                  <a:gd name="T6" fmla="*/ 131 w 188"/>
                  <a:gd name="T7" fmla="*/ 152 h 161"/>
                  <a:gd name="T8" fmla="*/ 120 w 188"/>
                  <a:gd name="T9" fmla="*/ 146 h 161"/>
                  <a:gd name="T10" fmla="*/ 123 w 188"/>
                  <a:gd name="T11" fmla="*/ 140 h 161"/>
                  <a:gd name="T12" fmla="*/ 118 w 188"/>
                  <a:gd name="T13" fmla="*/ 138 h 161"/>
                  <a:gd name="T14" fmla="*/ 118 w 188"/>
                  <a:gd name="T15" fmla="*/ 114 h 161"/>
                  <a:gd name="T16" fmla="*/ 112 w 188"/>
                  <a:gd name="T17" fmla="*/ 114 h 161"/>
                  <a:gd name="T18" fmla="*/ 106 w 188"/>
                  <a:gd name="T19" fmla="*/ 122 h 161"/>
                  <a:gd name="T20" fmla="*/ 101 w 188"/>
                  <a:gd name="T21" fmla="*/ 129 h 161"/>
                  <a:gd name="T22" fmla="*/ 91 w 188"/>
                  <a:gd name="T23" fmla="*/ 129 h 161"/>
                  <a:gd name="T24" fmla="*/ 81 w 188"/>
                  <a:gd name="T25" fmla="*/ 125 h 161"/>
                  <a:gd name="T26" fmla="*/ 79 w 188"/>
                  <a:gd name="T27" fmla="*/ 110 h 161"/>
                  <a:gd name="T28" fmla="*/ 76 w 188"/>
                  <a:gd name="T29" fmla="*/ 101 h 161"/>
                  <a:gd name="T30" fmla="*/ 70 w 188"/>
                  <a:gd name="T31" fmla="*/ 96 h 161"/>
                  <a:gd name="T32" fmla="*/ 58 w 188"/>
                  <a:gd name="T33" fmla="*/ 92 h 161"/>
                  <a:gd name="T34" fmla="*/ 44 w 188"/>
                  <a:gd name="T35" fmla="*/ 84 h 161"/>
                  <a:gd name="T36" fmla="*/ 34 w 188"/>
                  <a:gd name="T37" fmla="*/ 80 h 161"/>
                  <a:gd name="T38" fmla="*/ 25 w 188"/>
                  <a:gd name="T39" fmla="*/ 62 h 161"/>
                  <a:gd name="T40" fmla="*/ 13 w 188"/>
                  <a:gd name="T41" fmla="*/ 63 h 161"/>
                  <a:gd name="T42" fmla="*/ 2 w 188"/>
                  <a:gd name="T43" fmla="*/ 58 h 161"/>
                  <a:gd name="T44" fmla="*/ 0 w 188"/>
                  <a:gd name="T45" fmla="*/ 48 h 161"/>
                  <a:gd name="T46" fmla="*/ 0 w 188"/>
                  <a:gd name="T47" fmla="*/ 32 h 161"/>
                  <a:gd name="T48" fmla="*/ 0 w 188"/>
                  <a:gd name="T49" fmla="*/ 28 h 161"/>
                  <a:gd name="T50" fmla="*/ 23 w 188"/>
                  <a:gd name="T51" fmla="*/ 15 h 161"/>
                  <a:gd name="T52" fmla="*/ 33 w 188"/>
                  <a:gd name="T53" fmla="*/ 11 h 161"/>
                  <a:gd name="T54" fmla="*/ 39 w 188"/>
                  <a:gd name="T55" fmla="*/ 10 h 161"/>
                  <a:gd name="T56" fmla="*/ 39 w 188"/>
                  <a:gd name="T57" fmla="*/ 11 h 161"/>
                  <a:gd name="T58" fmla="*/ 56 w 188"/>
                  <a:gd name="T59" fmla="*/ 20 h 161"/>
                  <a:gd name="T60" fmla="*/ 76 w 188"/>
                  <a:gd name="T61" fmla="*/ 14 h 161"/>
                  <a:gd name="T62" fmla="*/ 91 w 188"/>
                  <a:gd name="T63" fmla="*/ 4 h 161"/>
                  <a:gd name="T64" fmla="*/ 103 w 188"/>
                  <a:gd name="T65" fmla="*/ 1 h 161"/>
                  <a:gd name="T66" fmla="*/ 118 w 188"/>
                  <a:gd name="T67" fmla="*/ 0 h 161"/>
                  <a:gd name="T68" fmla="*/ 124 w 188"/>
                  <a:gd name="T69" fmla="*/ 6 h 161"/>
                  <a:gd name="T70" fmla="*/ 127 w 188"/>
                  <a:gd name="T71" fmla="*/ 6 h 161"/>
                  <a:gd name="T72" fmla="*/ 129 w 188"/>
                  <a:gd name="T73" fmla="*/ 14 h 161"/>
                  <a:gd name="T74" fmla="*/ 138 w 188"/>
                  <a:gd name="T75" fmla="*/ 17 h 161"/>
                  <a:gd name="T76" fmla="*/ 146 w 188"/>
                  <a:gd name="T77" fmla="*/ 19 h 161"/>
                  <a:gd name="T78" fmla="*/ 155 w 188"/>
                  <a:gd name="T79" fmla="*/ 24 h 161"/>
                  <a:gd name="T80" fmla="*/ 155 w 188"/>
                  <a:gd name="T81" fmla="*/ 35 h 161"/>
                  <a:gd name="T82" fmla="*/ 154 w 188"/>
                  <a:gd name="T83" fmla="*/ 44 h 161"/>
                  <a:gd name="T84" fmla="*/ 156 w 188"/>
                  <a:gd name="T85" fmla="*/ 55 h 161"/>
                  <a:gd name="T86" fmla="*/ 163 w 188"/>
                  <a:gd name="T87" fmla="*/ 62 h 161"/>
                  <a:gd name="T88" fmla="*/ 176 w 188"/>
                  <a:gd name="T89" fmla="*/ 62 h 161"/>
                  <a:gd name="T90" fmla="*/ 181 w 188"/>
                  <a:gd name="T91" fmla="*/ 68 h 161"/>
                  <a:gd name="T92" fmla="*/ 182 w 188"/>
                  <a:gd name="T93" fmla="*/ 79 h 161"/>
                  <a:gd name="T94" fmla="*/ 188 w 188"/>
                  <a:gd name="T95" fmla="*/ 87 h 161"/>
                  <a:gd name="T96" fmla="*/ 188 w 188"/>
                  <a:gd name="T97" fmla="*/ 96 h 161"/>
                  <a:gd name="T98" fmla="*/ 177 w 188"/>
                  <a:gd name="T99" fmla="*/ 112 h 161"/>
                  <a:gd name="T100" fmla="*/ 171 w 188"/>
                  <a:gd name="T101" fmla="*/ 112 h 161"/>
                  <a:gd name="T102" fmla="*/ 161 w 188"/>
                  <a:gd name="T103" fmla="*/ 119 h 161"/>
                  <a:gd name="T104" fmla="*/ 155 w 188"/>
                  <a:gd name="T105" fmla="*/ 132 h 161"/>
                  <a:gd name="T106" fmla="*/ 158 w 188"/>
                  <a:gd name="T107" fmla="*/ 145 h 161"/>
                  <a:gd name="T108" fmla="*/ 158 w 188"/>
                  <a:gd name="T109" fmla="*/ 160 h 161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88"/>
                  <a:gd name="T166" fmla="*/ 0 h 161"/>
                  <a:gd name="T167" fmla="*/ 188 w 188"/>
                  <a:gd name="T168" fmla="*/ 161 h 161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88" h="161">
                    <a:moveTo>
                      <a:pt x="158" y="160"/>
                    </a:moveTo>
                    <a:lnTo>
                      <a:pt x="150" y="161"/>
                    </a:lnTo>
                    <a:lnTo>
                      <a:pt x="140" y="159"/>
                    </a:lnTo>
                    <a:lnTo>
                      <a:pt x="131" y="152"/>
                    </a:lnTo>
                    <a:lnTo>
                      <a:pt x="120" y="146"/>
                    </a:lnTo>
                    <a:lnTo>
                      <a:pt x="123" y="140"/>
                    </a:lnTo>
                    <a:lnTo>
                      <a:pt x="118" y="138"/>
                    </a:lnTo>
                    <a:lnTo>
                      <a:pt x="118" y="114"/>
                    </a:lnTo>
                    <a:lnTo>
                      <a:pt x="112" y="114"/>
                    </a:lnTo>
                    <a:lnTo>
                      <a:pt x="106" y="122"/>
                    </a:lnTo>
                    <a:lnTo>
                      <a:pt x="101" y="129"/>
                    </a:lnTo>
                    <a:lnTo>
                      <a:pt x="91" y="129"/>
                    </a:lnTo>
                    <a:lnTo>
                      <a:pt x="81" y="125"/>
                    </a:lnTo>
                    <a:lnTo>
                      <a:pt x="79" y="110"/>
                    </a:lnTo>
                    <a:lnTo>
                      <a:pt x="76" y="101"/>
                    </a:lnTo>
                    <a:lnTo>
                      <a:pt x="70" y="96"/>
                    </a:lnTo>
                    <a:lnTo>
                      <a:pt x="58" y="92"/>
                    </a:lnTo>
                    <a:lnTo>
                      <a:pt x="44" y="84"/>
                    </a:lnTo>
                    <a:lnTo>
                      <a:pt x="34" y="80"/>
                    </a:lnTo>
                    <a:lnTo>
                      <a:pt x="25" y="62"/>
                    </a:lnTo>
                    <a:lnTo>
                      <a:pt x="13" y="63"/>
                    </a:lnTo>
                    <a:lnTo>
                      <a:pt x="2" y="58"/>
                    </a:lnTo>
                    <a:lnTo>
                      <a:pt x="0" y="48"/>
                    </a:lnTo>
                    <a:lnTo>
                      <a:pt x="0" y="32"/>
                    </a:lnTo>
                    <a:lnTo>
                      <a:pt x="0" y="28"/>
                    </a:lnTo>
                    <a:lnTo>
                      <a:pt x="23" y="15"/>
                    </a:lnTo>
                    <a:lnTo>
                      <a:pt x="33" y="11"/>
                    </a:lnTo>
                    <a:lnTo>
                      <a:pt x="39" y="10"/>
                    </a:lnTo>
                    <a:lnTo>
                      <a:pt x="39" y="11"/>
                    </a:lnTo>
                    <a:lnTo>
                      <a:pt x="56" y="20"/>
                    </a:lnTo>
                    <a:lnTo>
                      <a:pt x="76" y="14"/>
                    </a:lnTo>
                    <a:lnTo>
                      <a:pt x="91" y="4"/>
                    </a:lnTo>
                    <a:lnTo>
                      <a:pt x="103" y="1"/>
                    </a:lnTo>
                    <a:lnTo>
                      <a:pt x="118" y="0"/>
                    </a:lnTo>
                    <a:lnTo>
                      <a:pt x="124" y="6"/>
                    </a:lnTo>
                    <a:lnTo>
                      <a:pt x="127" y="6"/>
                    </a:lnTo>
                    <a:lnTo>
                      <a:pt x="129" y="14"/>
                    </a:lnTo>
                    <a:lnTo>
                      <a:pt x="138" y="17"/>
                    </a:lnTo>
                    <a:lnTo>
                      <a:pt x="146" y="19"/>
                    </a:lnTo>
                    <a:lnTo>
                      <a:pt x="155" y="24"/>
                    </a:lnTo>
                    <a:lnTo>
                      <a:pt x="155" y="35"/>
                    </a:lnTo>
                    <a:lnTo>
                      <a:pt x="154" y="44"/>
                    </a:lnTo>
                    <a:lnTo>
                      <a:pt x="156" y="55"/>
                    </a:lnTo>
                    <a:lnTo>
                      <a:pt x="163" y="62"/>
                    </a:lnTo>
                    <a:lnTo>
                      <a:pt x="176" y="62"/>
                    </a:lnTo>
                    <a:lnTo>
                      <a:pt x="181" y="68"/>
                    </a:lnTo>
                    <a:lnTo>
                      <a:pt x="182" y="79"/>
                    </a:lnTo>
                    <a:lnTo>
                      <a:pt x="188" y="87"/>
                    </a:lnTo>
                    <a:lnTo>
                      <a:pt x="188" y="96"/>
                    </a:lnTo>
                    <a:lnTo>
                      <a:pt x="177" y="112"/>
                    </a:lnTo>
                    <a:lnTo>
                      <a:pt x="171" y="112"/>
                    </a:lnTo>
                    <a:lnTo>
                      <a:pt x="161" y="119"/>
                    </a:lnTo>
                    <a:lnTo>
                      <a:pt x="155" y="132"/>
                    </a:lnTo>
                    <a:lnTo>
                      <a:pt x="158" y="145"/>
                    </a:lnTo>
                    <a:lnTo>
                      <a:pt x="158" y="160"/>
                    </a:lnTo>
                    <a:close/>
                  </a:path>
                </a:pathLst>
              </a:custGeom>
              <a:solidFill>
                <a:srgbClr val="004387"/>
              </a:solidFill>
              <a:ln w="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i="1" u="sng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i="1" u="sng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i="1" u="sng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i="1" u="sng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i="1" u="sng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i="1" u="sng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i="1" u="sng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i="1" u="sng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i="1" u="sng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73" name="Freeform 69"/>
              <p:cNvSpPr>
                <a:spLocks/>
              </p:cNvSpPr>
              <p:nvPr/>
            </p:nvSpPr>
            <p:spPr bwMode="auto">
              <a:xfrm>
                <a:off x="1902225" y="5360929"/>
                <a:ext cx="1375525" cy="838248"/>
              </a:xfrm>
              <a:custGeom>
                <a:avLst/>
                <a:gdLst>
                  <a:gd name="T0" fmla="*/ 100 w 687"/>
                  <a:gd name="T1" fmla="*/ 440 h 545"/>
                  <a:gd name="T2" fmla="*/ 128 w 687"/>
                  <a:gd name="T3" fmla="*/ 410 h 545"/>
                  <a:gd name="T4" fmla="*/ 112 w 687"/>
                  <a:gd name="T5" fmla="*/ 376 h 545"/>
                  <a:gd name="T6" fmla="*/ 124 w 687"/>
                  <a:gd name="T7" fmla="*/ 340 h 545"/>
                  <a:gd name="T8" fmla="*/ 106 w 687"/>
                  <a:gd name="T9" fmla="*/ 301 h 545"/>
                  <a:gd name="T10" fmla="*/ 135 w 687"/>
                  <a:gd name="T11" fmla="*/ 280 h 545"/>
                  <a:gd name="T12" fmla="*/ 129 w 687"/>
                  <a:gd name="T13" fmla="*/ 253 h 545"/>
                  <a:gd name="T14" fmla="*/ 138 w 687"/>
                  <a:gd name="T15" fmla="*/ 210 h 545"/>
                  <a:gd name="T16" fmla="*/ 169 w 687"/>
                  <a:gd name="T17" fmla="*/ 165 h 545"/>
                  <a:gd name="T18" fmla="*/ 155 w 687"/>
                  <a:gd name="T19" fmla="*/ 138 h 545"/>
                  <a:gd name="T20" fmla="*/ 110 w 687"/>
                  <a:gd name="T21" fmla="*/ 140 h 545"/>
                  <a:gd name="T22" fmla="*/ 65 w 687"/>
                  <a:gd name="T23" fmla="*/ 135 h 545"/>
                  <a:gd name="T24" fmla="*/ 36 w 687"/>
                  <a:gd name="T25" fmla="*/ 131 h 545"/>
                  <a:gd name="T26" fmla="*/ 25 w 687"/>
                  <a:gd name="T27" fmla="*/ 128 h 545"/>
                  <a:gd name="T28" fmla="*/ 26 w 687"/>
                  <a:gd name="T29" fmla="*/ 108 h 545"/>
                  <a:gd name="T30" fmla="*/ 27 w 687"/>
                  <a:gd name="T31" fmla="*/ 82 h 545"/>
                  <a:gd name="T32" fmla="*/ 16 w 687"/>
                  <a:gd name="T33" fmla="*/ 70 h 545"/>
                  <a:gd name="T34" fmla="*/ 17 w 687"/>
                  <a:gd name="T35" fmla="*/ 34 h 545"/>
                  <a:gd name="T36" fmla="*/ 56 w 687"/>
                  <a:gd name="T37" fmla="*/ 22 h 545"/>
                  <a:gd name="T38" fmla="*/ 84 w 687"/>
                  <a:gd name="T39" fmla="*/ 0 h 545"/>
                  <a:gd name="T40" fmla="*/ 129 w 687"/>
                  <a:gd name="T41" fmla="*/ 14 h 545"/>
                  <a:gd name="T42" fmla="*/ 192 w 687"/>
                  <a:gd name="T43" fmla="*/ 9 h 545"/>
                  <a:gd name="T44" fmla="*/ 256 w 687"/>
                  <a:gd name="T45" fmla="*/ 22 h 545"/>
                  <a:gd name="T46" fmla="*/ 306 w 687"/>
                  <a:gd name="T47" fmla="*/ 18 h 545"/>
                  <a:gd name="T48" fmla="*/ 366 w 687"/>
                  <a:gd name="T49" fmla="*/ 23 h 545"/>
                  <a:gd name="T50" fmla="*/ 408 w 687"/>
                  <a:gd name="T51" fmla="*/ 27 h 545"/>
                  <a:gd name="T52" fmla="*/ 440 w 687"/>
                  <a:gd name="T53" fmla="*/ 54 h 545"/>
                  <a:gd name="T54" fmla="*/ 469 w 687"/>
                  <a:gd name="T55" fmla="*/ 69 h 545"/>
                  <a:gd name="T56" fmla="*/ 537 w 687"/>
                  <a:gd name="T57" fmla="*/ 81 h 545"/>
                  <a:gd name="T58" fmla="*/ 564 w 687"/>
                  <a:gd name="T59" fmla="*/ 75 h 545"/>
                  <a:gd name="T60" fmla="*/ 589 w 687"/>
                  <a:gd name="T61" fmla="*/ 97 h 545"/>
                  <a:gd name="T62" fmla="*/ 597 w 687"/>
                  <a:gd name="T63" fmla="*/ 92 h 545"/>
                  <a:gd name="T64" fmla="*/ 644 w 687"/>
                  <a:gd name="T65" fmla="*/ 101 h 545"/>
                  <a:gd name="T66" fmla="*/ 678 w 687"/>
                  <a:gd name="T67" fmla="*/ 100 h 545"/>
                  <a:gd name="T68" fmla="*/ 678 w 687"/>
                  <a:gd name="T69" fmla="*/ 114 h 545"/>
                  <a:gd name="T70" fmla="*/ 675 w 687"/>
                  <a:gd name="T71" fmla="*/ 144 h 545"/>
                  <a:gd name="T72" fmla="*/ 564 w 687"/>
                  <a:gd name="T73" fmla="*/ 203 h 545"/>
                  <a:gd name="T74" fmla="*/ 543 w 687"/>
                  <a:gd name="T75" fmla="*/ 232 h 545"/>
                  <a:gd name="T76" fmla="*/ 495 w 687"/>
                  <a:gd name="T77" fmla="*/ 300 h 545"/>
                  <a:gd name="T78" fmla="*/ 489 w 687"/>
                  <a:gd name="T79" fmla="*/ 321 h 545"/>
                  <a:gd name="T80" fmla="*/ 497 w 687"/>
                  <a:gd name="T81" fmla="*/ 343 h 545"/>
                  <a:gd name="T82" fmla="*/ 515 w 687"/>
                  <a:gd name="T83" fmla="*/ 354 h 545"/>
                  <a:gd name="T84" fmla="*/ 500 w 687"/>
                  <a:gd name="T85" fmla="*/ 378 h 545"/>
                  <a:gd name="T86" fmla="*/ 474 w 687"/>
                  <a:gd name="T87" fmla="*/ 409 h 545"/>
                  <a:gd name="T88" fmla="*/ 465 w 687"/>
                  <a:gd name="T89" fmla="*/ 435 h 545"/>
                  <a:gd name="T90" fmla="*/ 415 w 687"/>
                  <a:gd name="T91" fmla="*/ 463 h 545"/>
                  <a:gd name="T92" fmla="*/ 398 w 687"/>
                  <a:gd name="T93" fmla="*/ 496 h 545"/>
                  <a:gd name="T94" fmla="*/ 364 w 687"/>
                  <a:gd name="T95" fmla="*/ 501 h 545"/>
                  <a:gd name="T96" fmla="*/ 318 w 687"/>
                  <a:gd name="T97" fmla="*/ 500 h 545"/>
                  <a:gd name="T98" fmla="*/ 258 w 687"/>
                  <a:gd name="T99" fmla="*/ 515 h 545"/>
                  <a:gd name="T100" fmla="*/ 226 w 687"/>
                  <a:gd name="T101" fmla="*/ 529 h 545"/>
                  <a:gd name="T102" fmla="*/ 210 w 687"/>
                  <a:gd name="T103" fmla="*/ 545 h 545"/>
                  <a:gd name="T104" fmla="*/ 170 w 687"/>
                  <a:gd name="T105" fmla="*/ 517 h 545"/>
                  <a:gd name="T106" fmla="*/ 161 w 687"/>
                  <a:gd name="T107" fmla="*/ 491 h 545"/>
                  <a:gd name="T108" fmla="*/ 148 w 687"/>
                  <a:gd name="T109" fmla="*/ 477 h 545"/>
                  <a:gd name="T110" fmla="*/ 105 w 687"/>
                  <a:gd name="T111" fmla="*/ 468 h 54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687"/>
                  <a:gd name="T169" fmla="*/ 0 h 545"/>
                  <a:gd name="T170" fmla="*/ 687 w 687"/>
                  <a:gd name="T171" fmla="*/ 545 h 545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687" h="545">
                    <a:moveTo>
                      <a:pt x="105" y="468"/>
                    </a:moveTo>
                    <a:lnTo>
                      <a:pt x="101" y="451"/>
                    </a:lnTo>
                    <a:lnTo>
                      <a:pt x="100" y="440"/>
                    </a:lnTo>
                    <a:lnTo>
                      <a:pt x="107" y="430"/>
                    </a:lnTo>
                    <a:lnTo>
                      <a:pt x="122" y="419"/>
                    </a:lnTo>
                    <a:lnTo>
                      <a:pt x="128" y="410"/>
                    </a:lnTo>
                    <a:lnTo>
                      <a:pt x="126" y="399"/>
                    </a:lnTo>
                    <a:lnTo>
                      <a:pt x="116" y="388"/>
                    </a:lnTo>
                    <a:lnTo>
                      <a:pt x="112" y="376"/>
                    </a:lnTo>
                    <a:lnTo>
                      <a:pt x="113" y="361"/>
                    </a:lnTo>
                    <a:lnTo>
                      <a:pt x="121" y="349"/>
                    </a:lnTo>
                    <a:lnTo>
                      <a:pt x="124" y="340"/>
                    </a:lnTo>
                    <a:lnTo>
                      <a:pt x="122" y="335"/>
                    </a:lnTo>
                    <a:lnTo>
                      <a:pt x="110" y="317"/>
                    </a:lnTo>
                    <a:lnTo>
                      <a:pt x="106" y="301"/>
                    </a:lnTo>
                    <a:lnTo>
                      <a:pt x="114" y="295"/>
                    </a:lnTo>
                    <a:lnTo>
                      <a:pt x="126" y="291"/>
                    </a:lnTo>
                    <a:lnTo>
                      <a:pt x="135" y="280"/>
                    </a:lnTo>
                    <a:lnTo>
                      <a:pt x="137" y="270"/>
                    </a:lnTo>
                    <a:lnTo>
                      <a:pt x="129" y="260"/>
                    </a:lnTo>
                    <a:lnTo>
                      <a:pt x="129" y="253"/>
                    </a:lnTo>
                    <a:lnTo>
                      <a:pt x="135" y="238"/>
                    </a:lnTo>
                    <a:lnTo>
                      <a:pt x="138" y="224"/>
                    </a:lnTo>
                    <a:lnTo>
                      <a:pt x="138" y="210"/>
                    </a:lnTo>
                    <a:lnTo>
                      <a:pt x="139" y="200"/>
                    </a:lnTo>
                    <a:lnTo>
                      <a:pt x="161" y="178"/>
                    </a:lnTo>
                    <a:lnTo>
                      <a:pt x="169" y="165"/>
                    </a:lnTo>
                    <a:lnTo>
                      <a:pt x="169" y="156"/>
                    </a:lnTo>
                    <a:lnTo>
                      <a:pt x="161" y="147"/>
                    </a:lnTo>
                    <a:lnTo>
                      <a:pt x="155" y="138"/>
                    </a:lnTo>
                    <a:lnTo>
                      <a:pt x="140" y="134"/>
                    </a:lnTo>
                    <a:lnTo>
                      <a:pt x="123" y="134"/>
                    </a:lnTo>
                    <a:lnTo>
                      <a:pt x="110" y="140"/>
                    </a:lnTo>
                    <a:lnTo>
                      <a:pt x="86" y="138"/>
                    </a:lnTo>
                    <a:lnTo>
                      <a:pt x="73" y="140"/>
                    </a:lnTo>
                    <a:lnTo>
                      <a:pt x="65" y="135"/>
                    </a:lnTo>
                    <a:lnTo>
                      <a:pt x="64" y="123"/>
                    </a:lnTo>
                    <a:lnTo>
                      <a:pt x="51" y="125"/>
                    </a:lnTo>
                    <a:lnTo>
                      <a:pt x="36" y="131"/>
                    </a:lnTo>
                    <a:lnTo>
                      <a:pt x="27" y="141"/>
                    </a:lnTo>
                    <a:lnTo>
                      <a:pt x="25" y="136"/>
                    </a:lnTo>
                    <a:lnTo>
                      <a:pt x="25" y="128"/>
                    </a:lnTo>
                    <a:lnTo>
                      <a:pt x="28" y="116"/>
                    </a:lnTo>
                    <a:lnTo>
                      <a:pt x="35" y="107"/>
                    </a:lnTo>
                    <a:lnTo>
                      <a:pt x="26" y="108"/>
                    </a:lnTo>
                    <a:lnTo>
                      <a:pt x="30" y="100"/>
                    </a:lnTo>
                    <a:lnTo>
                      <a:pt x="20" y="95"/>
                    </a:lnTo>
                    <a:lnTo>
                      <a:pt x="27" y="82"/>
                    </a:lnTo>
                    <a:lnTo>
                      <a:pt x="22" y="82"/>
                    </a:lnTo>
                    <a:lnTo>
                      <a:pt x="15" y="79"/>
                    </a:lnTo>
                    <a:lnTo>
                      <a:pt x="16" y="70"/>
                    </a:lnTo>
                    <a:lnTo>
                      <a:pt x="0" y="57"/>
                    </a:lnTo>
                    <a:lnTo>
                      <a:pt x="5" y="43"/>
                    </a:lnTo>
                    <a:lnTo>
                      <a:pt x="17" y="34"/>
                    </a:lnTo>
                    <a:lnTo>
                      <a:pt x="28" y="31"/>
                    </a:lnTo>
                    <a:lnTo>
                      <a:pt x="47" y="31"/>
                    </a:lnTo>
                    <a:lnTo>
                      <a:pt x="56" y="22"/>
                    </a:lnTo>
                    <a:lnTo>
                      <a:pt x="54" y="16"/>
                    </a:lnTo>
                    <a:lnTo>
                      <a:pt x="62" y="5"/>
                    </a:lnTo>
                    <a:lnTo>
                      <a:pt x="84" y="0"/>
                    </a:lnTo>
                    <a:lnTo>
                      <a:pt x="95" y="3"/>
                    </a:lnTo>
                    <a:lnTo>
                      <a:pt x="110" y="10"/>
                    </a:lnTo>
                    <a:lnTo>
                      <a:pt x="129" y="14"/>
                    </a:lnTo>
                    <a:lnTo>
                      <a:pt x="170" y="12"/>
                    </a:lnTo>
                    <a:lnTo>
                      <a:pt x="180" y="7"/>
                    </a:lnTo>
                    <a:lnTo>
                      <a:pt x="192" y="9"/>
                    </a:lnTo>
                    <a:lnTo>
                      <a:pt x="212" y="15"/>
                    </a:lnTo>
                    <a:lnTo>
                      <a:pt x="223" y="15"/>
                    </a:lnTo>
                    <a:lnTo>
                      <a:pt x="256" y="22"/>
                    </a:lnTo>
                    <a:lnTo>
                      <a:pt x="273" y="23"/>
                    </a:lnTo>
                    <a:lnTo>
                      <a:pt x="293" y="22"/>
                    </a:lnTo>
                    <a:lnTo>
                      <a:pt x="306" y="18"/>
                    </a:lnTo>
                    <a:lnTo>
                      <a:pt x="317" y="22"/>
                    </a:lnTo>
                    <a:lnTo>
                      <a:pt x="337" y="25"/>
                    </a:lnTo>
                    <a:lnTo>
                      <a:pt x="366" y="23"/>
                    </a:lnTo>
                    <a:lnTo>
                      <a:pt x="381" y="28"/>
                    </a:lnTo>
                    <a:lnTo>
                      <a:pt x="398" y="30"/>
                    </a:lnTo>
                    <a:lnTo>
                      <a:pt x="408" y="27"/>
                    </a:lnTo>
                    <a:lnTo>
                      <a:pt x="409" y="31"/>
                    </a:lnTo>
                    <a:lnTo>
                      <a:pt x="431" y="49"/>
                    </a:lnTo>
                    <a:lnTo>
                      <a:pt x="440" y="54"/>
                    </a:lnTo>
                    <a:lnTo>
                      <a:pt x="451" y="57"/>
                    </a:lnTo>
                    <a:lnTo>
                      <a:pt x="462" y="63"/>
                    </a:lnTo>
                    <a:lnTo>
                      <a:pt x="469" y="69"/>
                    </a:lnTo>
                    <a:lnTo>
                      <a:pt x="515" y="81"/>
                    </a:lnTo>
                    <a:lnTo>
                      <a:pt x="531" y="82"/>
                    </a:lnTo>
                    <a:lnTo>
                      <a:pt x="537" y="81"/>
                    </a:lnTo>
                    <a:lnTo>
                      <a:pt x="547" y="74"/>
                    </a:lnTo>
                    <a:lnTo>
                      <a:pt x="555" y="73"/>
                    </a:lnTo>
                    <a:lnTo>
                      <a:pt x="564" y="75"/>
                    </a:lnTo>
                    <a:lnTo>
                      <a:pt x="579" y="85"/>
                    </a:lnTo>
                    <a:lnTo>
                      <a:pt x="585" y="92"/>
                    </a:lnTo>
                    <a:lnTo>
                      <a:pt x="589" y="97"/>
                    </a:lnTo>
                    <a:lnTo>
                      <a:pt x="595" y="98"/>
                    </a:lnTo>
                    <a:lnTo>
                      <a:pt x="600" y="96"/>
                    </a:lnTo>
                    <a:lnTo>
                      <a:pt x="597" y="92"/>
                    </a:lnTo>
                    <a:lnTo>
                      <a:pt x="608" y="101"/>
                    </a:lnTo>
                    <a:lnTo>
                      <a:pt x="616" y="103"/>
                    </a:lnTo>
                    <a:lnTo>
                      <a:pt x="644" y="101"/>
                    </a:lnTo>
                    <a:lnTo>
                      <a:pt x="657" y="98"/>
                    </a:lnTo>
                    <a:lnTo>
                      <a:pt x="671" y="98"/>
                    </a:lnTo>
                    <a:lnTo>
                      <a:pt x="678" y="100"/>
                    </a:lnTo>
                    <a:lnTo>
                      <a:pt x="686" y="102"/>
                    </a:lnTo>
                    <a:lnTo>
                      <a:pt x="687" y="109"/>
                    </a:lnTo>
                    <a:lnTo>
                      <a:pt x="678" y="114"/>
                    </a:lnTo>
                    <a:lnTo>
                      <a:pt x="680" y="124"/>
                    </a:lnTo>
                    <a:lnTo>
                      <a:pt x="683" y="133"/>
                    </a:lnTo>
                    <a:lnTo>
                      <a:pt x="675" y="144"/>
                    </a:lnTo>
                    <a:lnTo>
                      <a:pt x="637" y="167"/>
                    </a:lnTo>
                    <a:lnTo>
                      <a:pt x="623" y="181"/>
                    </a:lnTo>
                    <a:lnTo>
                      <a:pt x="564" y="203"/>
                    </a:lnTo>
                    <a:lnTo>
                      <a:pt x="552" y="217"/>
                    </a:lnTo>
                    <a:lnTo>
                      <a:pt x="552" y="224"/>
                    </a:lnTo>
                    <a:lnTo>
                      <a:pt x="543" y="232"/>
                    </a:lnTo>
                    <a:lnTo>
                      <a:pt x="531" y="247"/>
                    </a:lnTo>
                    <a:lnTo>
                      <a:pt x="515" y="274"/>
                    </a:lnTo>
                    <a:lnTo>
                      <a:pt x="495" y="300"/>
                    </a:lnTo>
                    <a:lnTo>
                      <a:pt x="492" y="312"/>
                    </a:lnTo>
                    <a:lnTo>
                      <a:pt x="489" y="318"/>
                    </a:lnTo>
                    <a:lnTo>
                      <a:pt x="489" y="321"/>
                    </a:lnTo>
                    <a:lnTo>
                      <a:pt x="492" y="327"/>
                    </a:lnTo>
                    <a:lnTo>
                      <a:pt x="494" y="337"/>
                    </a:lnTo>
                    <a:lnTo>
                      <a:pt x="497" y="343"/>
                    </a:lnTo>
                    <a:lnTo>
                      <a:pt x="501" y="349"/>
                    </a:lnTo>
                    <a:lnTo>
                      <a:pt x="506" y="351"/>
                    </a:lnTo>
                    <a:lnTo>
                      <a:pt x="515" y="354"/>
                    </a:lnTo>
                    <a:lnTo>
                      <a:pt x="519" y="360"/>
                    </a:lnTo>
                    <a:lnTo>
                      <a:pt x="514" y="369"/>
                    </a:lnTo>
                    <a:lnTo>
                      <a:pt x="500" y="378"/>
                    </a:lnTo>
                    <a:lnTo>
                      <a:pt x="492" y="385"/>
                    </a:lnTo>
                    <a:lnTo>
                      <a:pt x="484" y="392"/>
                    </a:lnTo>
                    <a:lnTo>
                      <a:pt x="474" y="409"/>
                    </a:lnTo>
                    <a:lnTo>
                      <a:pt x="472" y="418"/>
                    </a:lnTo>
                    <a:lnTo>
                      <a:pt x="467" y="426"/>
                    </a:lnTo>
                    <a:lnTo>
                      <a:pt x="465" y="435"/>
                    </a:lnTo>
                    <a:lnTo>
                      <a:pt x="467" y="441"/>
                    </a:lnTo>
                    <a:lnTo>
                      <a:pt x="435" y="445"/>
                    </a:lnTo>
                    <a:lnTo>
                      <a:pt x="415" y="463"/>
                    </a:lnTo>
                    <a:lnTo>
                      <a:pt x="408" y="482"/>
                    </a:lnTo>
                    <a:lnTo>
                      <a:pt x="404" y="490"/>
                    </a:lnTo>
                    <a:lnTo>
                      <a:pt x="398" y="496"/>
                    </a:lnTo>
                    <a:lnTo>
                      <a:pt x="391" y="498"/>
                    </a:lnTo>
                    <a:lnTo>
                      <a:pt x="379" y="495"/>
                    </a:lnTo>
                    <a:lnTo>
                      <a:pt x="364" y="501"/>
                    </a:lnTo>
                    <a:lnTo>
                      <a:pt x="350" y="501"/>
                    </a:lnTo>
                    <a:lnTo>
                      <a:pt x="334" y="498"/>
                    </a:lnTo>
                    <a:lnTo>
                      <a:pt x="318" y="500"/>
                    </a:lnTo>
                    <a:lnTo>
                      <a:pt x="306" y="498"/>
                    </a:lnTo>
                    <a:lnTo>
                      <a:pt x="269" y="502"/>
                    </a:lnTo>
                    <a:lnTo>
                      <a:pt x="258" y="515"/>
                    </a:lnTo>
                    <a:lnTo>
                      <a:pt x="246" y="516"/>
                    </a:lnTo>
                    <a:lnTo>
                      <a:pt x="234" y="521"/>
                    </a:lnTo>
                    <a:lnTo>
                      <a:pt x="226" y="529"/>
                    </a:lnTo>
                    <a:lnTo>
                      <a:pt x="223" y="536"/>
                    </a:lnTo>
                    <a:lnTo>
                      <a:pt x="218" y="541"/>
                    </a:lnTo>
                    <a:lnTo>
                      <a:pt x="210" y="545"/>
                    </a:lnTo>
                    <a:lnTo>
                      <a:pt x="193" y="542"/>
                    </a:lnTo>
                    <a:lnTo>
                      <a:pt x="181" y="533"/>
                    </a:lnTo>
                    <a:lnTo>
                      <a:pt x="170" y="517"/>
                    </a:lnTo>
                    <a:lnTo>
                      <a:pt x="169" y="509"/>
                    </a:lnTo>
                    <a:lnTo>
                      <a:pt x="161" y="502"/>
                    </a:lnTo>
                    <a:lnTo>
                      <a:pt x="161" y="491"/>
                    </a:lnTo>
                    <a:lnTo>
                      <a:pt x="160" y="488"/>
                    </a:lnTo>
                    <a:lnTo>
                      <a:pt x="156" y="484"/>
                    </a:lnTo>
                    <a:lnTo>
                      <a:pt x="148" y="477"/>
                    </a:lnTo>
                    <a:lnTo>
                      <a:pt x="133" y="468"/>
                    </a:lnTo>
                    <a:lnTo>
                      <a:pt x="126" y="467"/>
                    </a:lnTo>
                    <a:lnTo>
                      <a:pt x="105" y="468"/>
                    </a:lnTo>
                    <a:close/>
                  </a:path>
                </a:pathLst>
              </a:custGeom>
              <a:solidFill>
                <a:srgbClr val="004387"/>
              </a:solidFill>
              <a:ln w="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i="1" u="sng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i="1" u="sng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i="1" u="sng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i="1" u="sng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i="1" u="sng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i="1" u="sng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i="1" u="sng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i="1" u="sng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i="1" u="sng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74" name="Freeform 70"/>
              <p:cNvSpPr>
                <a:spLocks/>
              </p:cNvSpPr>
              <p:nvPr/>
            </p:nvSpPr>
            <p:spPr bwMode="auto">
              <a:xfrm>
                <a:off x="3284896" y="4117620"/>
                <a:ext cx="401939" cy="373181"/>
              </a:xfrm>
              <a:custGeom>
                <a:avLst/>
                <a:gdLst>
                  <a:gd name="T0" fmla="*/ 124 w 196"/>
                  <a:gd name="T1" fmla="*/ 239 h 239"/>
                  <a:gd name="T2" fmla="*/ 116 w 196"/>
                  <a:gd name="T3" fmla="*/ 221 h 239"/>
                  <a:gd name="T4" fmla="*/ 116 w 196"/>
                  <a:gd name="T5" fmla="*/ 201 h 239"/>
                  <a:gd name="T6" fmla="*/ 99 w 196"/>
                  <a:gd name="T7" fmla="*/ 194 h 239"/>
                  <a:gd name="T8" fmla="*/ 88 w 196"/>
                  <a:gd name="T9" fmla="*/ 183 h 239"/>
                  <a:gd name="T10" fmla="*/ 79 w 196"/>
                  <a:gd name="T11" fmla="*/ 177 h 239"/>
                  <a:gd name="T12" fmla="*/ 52 w 196"/>
                  <a:gd name="T13" fmla="*/ 181 h 239"/>
                  <a:gd name="T14" fmla="*/ 17 w 196"/>
                  <a:gd name="T15" fmla="*/ 197 h 239"/>
                  <a:gd name="T16" fmla="*/ 0 w 196"/>
                  <a:gd name="T17" fmla="*/ 187 h 239"/>
                  <a:gd name="T18" fmla="*/ 10 w 196"/>
                  <a:gd name="T19" fmla="*/ 185 h 239"/>
                  <a:gd name="T20" fmla="*/ 30 w 196"/>
                  <a:gd name="T21" fmla="*/ 186 h 239"/>
                  <a:gd name="T22" fmla="*/ 42 w 196"/>
                  <a:gd name="T23" fmla="*/ 182 h 239"/>
                  <a:gd name="T24" fmla="*/ 25 w 196"/>
                  <a:gd name="T25" fmla="*/ 182 h 239"/>
                  <a:gd name="T26" fmla="*/ 24 w 196"/>
                  <a:gd name="T27" fmla="*/ 172 h 239"/>
                  <a:gd name="T28" fmla="*/ 54 w 196"/>
                  <a:gd name="T29" fmla="*/ 162 h 239"/>
                  <a:gd name="T30" fmla="*/ 78 w 196"/>
                  <a:gd name="T31" fmla="*/ 155 h 239"/>
                  <a:gd name="T32" fmla="*/ 62 w 196"/>
                  <a:gd name="T33" fmla="*/ 156 h 239"/>
                  <a:gd name="T34" fmla="*/ 45 w 196"/>
                  <a:gd name="T35" fmla="*/ 153 h 239"/>
                  <a:gd name="T36" fmla="*/ 38 w 196"/>
                  <a:gd name="T37" fmla="*/ 138 h 239"/>
                  <a:gd name="T38" fmla="*/ 62 w 196"/>
                  <a:gd name="T39" fmla="*/ 106 h 239"/>
                  <a:gd name="T40" fmla="*/ 74 w 196"/>
                  <a:gd name="T41" fmla="*/ 52 h 239"/>
                  <a:gd name="T42" fmla="*/ 88 w 196"/>
                  <a:gd name="T43" fmla="*/ 57 h 239"/>
                  <a:gd name="T44" fmla="*/ 94 w 196"/>
                  <a:gd name="T45" fmla="*/ 65 h 239"/>
                  <a:gd name="T46" fmla="*/ 85 w 196"/>
                  <a:gd name="T47" fmla="*/ 69 h 239"/>
                  <a:gd name="T48" fmla="*/ 83 w 196"/>
                  <a:gd name="T49" fmla="*/ 79 h 239"/>
                  <a:gd name="T50" fmla="*/ 84 w 196"/>
                  <a:gd name="T51" fmla="*/ 94 h 239"/>
                  <a:gd name="T52" fmla="*/ 100 w 196"/>
                  <a:gd name="T53" fmla="*/ 103 h 239"/>
                  <a:gd name="T54" fmla="*/ 106 w 196"/>
                  <a:gd name="T55" fmla="*/ 101 h 239"/>
                  <a:gd name="T56" fmla="*/ 101 w 196"/>
                  <a:gd name="T57" fmla="*/ 88 h 239"/>
                  <a:gd name="T58" fmla="*/ 103 w 196"/>
                  <a:gd name="T59" fmla="*/ 81 h 239"/>
                  <a:gd name="T60" fmla="*/ 111 w 196"/>
                  <a:gd name="T61" fmla="*/ 65 h 239"/>
                  <a:gd name="T62" fmla="*/ 112 w 196"/>
                  <a:gd name="T63" fmla="*/ 51 h 239"/>
                  <a:gd name="T64" fmla="*/ 105 w 196"/>
                  <a:gd name="T65" fmla="*/ 48 h 239"/>
                  <a:gd name="T66" fmla="*/ 103 w 196"/>
                  <a:gd name="T67" fmla="*/ 26 h 239"/>
                  <a:gd name="T68" fmla="*/ 117 w 196"/>
                  <a:gd name="T69" fmla="*/ 11 h 239"/>
                  <a:gd name="T70" fmla="*/ 138 w 196"/>
                  <a:gd name="T71" fmla="*/ 4 h 239"/>
                  <a:gd name="T72" fmla="*/ 161 w 196"/>
                  <a:gd name="T73" fmla="*/ 2 h 239"/>
                  <a:gd name="T74" fmla="*/ 182 w 196"/>
                  <a:gd name="T75" fmla="*/ 3 h 239"/>
                  <a:gd name="T76" fmla="*/ 196 w 196"/>
                  <a:gd name="T77" fmla="*/ 16 h 239"/>
                  <a:gd name="T78" fmla="*/ 170 w 196"/>
                  <a:gd name="T79" fmla="*/ 73 h 239"/>
                  <a:gd name="T80" fmla="*/ 191 w 196"/>
                  <a:gd name="T81" fmla="*/ 90 h 239"/>
                  <a:gd name="T82" fmla="*/ 182 w 196"/>
                  <a:gd name="T83" fmla="*/ 111 h 239"/>
                  <a:gd name="T84" fmla="*/ 171 w 196"/>
                  <a:gd name="T85" fmla="*/ 129 h 239"/>
                  <a:gd name="T86" fmla="*/ 158 w 196"/>
                  <a:gd name="T87" fmla="*/ 142 h 239"/>
                  <a:gd name="T88" fmla="*/ 135 w 196"/>
                  <a:gd name="T89" fmla="*/ 137 h 239"/>
                  <a:gd name="T90" fmla="*/ 138 w 196"/>
                  <a:gd name="T91" fmla="*/ 160 h 239"/>
                  <a:gd name="T92" fmla="*/ 138 w 196"/>
                  <a:gd name="T93" fmla="*/ 182 h 239"/>
                  <a:gd name="T94" fmla="*/ 132 w 196"/>
                  <a:gd name="T95" fmla="*/ 208 h 239"/>
                  <a:gd name="T96" fmla="*/ 137 w 196"/>
                  <a:gd name="T97" fmla="*/ 232 h 239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96"/>
                  <a:gd name="T148" fmla="*/ 0 h 239"/>
                  <a:gd name="T149" fmla="*/ 196 w 196"/>
                  <a:gd name="T150" fmla="*/ 239 h 239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96" h="239">
                    <a:moveTo>
                      <a:pt x="137" y="239"/>
                    </a:moveTo>
                    <a:lnTo>
                      <a:pt x="124" y="239"/>
                    </a:lnTo>
                    <a:lnTo>
                      <a:pt x="117" y="232"/>
                    </a:lnTo>
                    <a:lnTo>
                      <a:pt x="116" y="221"/>
                    </a:lnTo>
                    <a:lnTo>
                      <a:pt x="117" y="212"/>
                    </a:lnTo>
                    <a:lnTo>
                      <a:pt x="116" y="201"/>
                    </a:lnTo>
                    <a:lnTo>
                      <a:pt x="107" y="196"/>
                    </a:lnTo>
                    <a:lnTo>
                      <a:pt x="99" y="194"/>
                    </a:lnTo>
                    <a:lnTo>
                      <a:pt x="90" y="189"/>
                    </a:lnTo>
                    <a:lnTo>
                      <a:pt x="88" y="183"/>
                    </a:lnTo>
                    <a:lnTo>
                      <a:pt x="85" y="183"/>
                    </a:lnTo>
                    <a:lnTo>
                      <a:pt x="79" y="177"/>
                    </a:lnTo>
                    <a:lnTo>
                      <a:pt x="64" y="178"/>
                    </a:lnTo>
                    <a:lnTo>
                      <a:pt x="52" y="181"/>
                    </a:lnTo>
                    <a:lnTo>
                      <a:pt x="37" y="191"/>
                    </a:lnTo>
                    <a:lnTo>
                      <a:pt x="17" y="197"/>
                    </a:lnTo>
                    <a:lnTo>
                      <a:pt x="0" y="188"/>
                    </a:lnTo>
                    <a:lnTo>
                      <a:pt x="0" y="187"/>
                    </a:lnTo>
                    <a:lnTo>
                      <a:pt x="3" y="185"/>
                    </a:lnTo>
                    <a:lnTo>
                      <a:pt x="10" y="185"/>
                    </a:lnTo>
                    <a:lnTo>
                      <a:pt x="21" y="191"/>
                    </a:lnTo>
                    <a:lnTo>
                      <a:pt x="30" y="186"/>
                    </a:lnTo>
                    <a:lnTo>
                      <a:pt x="38" y="186"/>
                    </a:lnTo>
                    <a:lnTo>
                      <a:pt x="42" y="182"/>
                    </a:lnTo>
                    <a:lnTo>
                      <a:pt x="35" y="181"/>
                    </a:lnTo>
                    <a:lnTo>
                      <a:pt x="25" y="182"/>
                    </a:lnTo>
                    <a:lnTo>
                      <a:pt x="20" y="181"/>
                    </a:lnTo>
                    <a:lnTo>
                      <a:pt x="24" y="172"/>
                    </a:lnTo>
                    <a:lnTo>
                      <a:pt x="43" y="169"/>
                    </a:lnTo>
                    <a:lnTo>
                      <a:pt x="54" y="162"/>
                    </a:lnTo>
                    <a:lnTo>
                      <a:pt x="72" y="159"/>
                    </a:lnTo>
                    <a:lnTo>
                      <a:pt x="78" y="155"/>
                    </a:lnTo>
                    <a:lnTo>
                      <a:pt x="73" y="151"/>
                    </a:lnTo>
                    <a:lnTo>
                      <a:pt x="62" y="156"/>
                    </a:lnTo>
                    <a:lnTo>
                      <a:pt x="52" y="155"/>
                    </a:lnTo>
                    <a:lnTo>
                      <a:pt x="45" y="153"/>
                    </a:lnTo>
                    <a:lnTo>
                      <a:pt x="38" y="146"/>
                    </a:lnTo>
                    <a:lnTo>
                      <a:pt x="38" y="138"/>
                    </a:lnTo>
                    <a:lnTo>
                      <a:pt x="40" y="133"/>
                    </a:lnTo>
                    <a:lnTo>
                      <a:pt x="62" y="106"/>
                    </a:lnTo>
                    <a:lnTo>
                      <a:pt x="68" y="69"/>
                    </a:lnTo>
                    <a:lnTo>
                      <a:pt x="74" y="52"/>
                    </a:lnTo>
                    <a:lnTo>
                      <a:pt x="84" y="48"/>
                    </a:lnTo>
                    <a:lnTo>
                      <a:pt x="88" y="57"/>
                    </a:lnTo>
                    <a:lnTo>
                      <a:pt x="94" y="62"/>
                    </a:lnTo>
                    <a:lnTo>
                      <a:pt x="94" y="65"/>
                    </a:lnTo>
                    <a:lnTo>
                      <a:pt x="94" y="67"/>
                    </a:lnTo>
                    <a:lnTo>
                      <a:pt x="85" y="69"/>
                    </a:lnTo>
                    <a:lnTo>
                      <a:pt x="84" y="73"/>
                    </a:lnTo>
                    <a:lnTo>
                      <a:pt x="83" y="79"/>
                    </a:lnTo>
                    <a:lnTo>
                      <a:pt x="84" y="90"/>
                    </a:lnTo>
                    <a:lnTo>
                      <a:pt x="84" y="94"/>
                    </a:lnTo>
                    <a:lnTo>
                      <a:pt x="89" y="100"/>
                    </a:lnTo>
                    <a:lnTo>
                      <a:pt x="100" y="103"/>
                    </a:lnTo>
                    <a:lnTo>
                      <a:pt x="105" y="103"/>
                    </a:lnTo>
                    <a:lnTo>
                      <a:pt x="106" y="101"/>
                    </a:lnTo>
                    <a:lnTo>
                      <a:pt x="105" y="94"/>
                    </a:lnTo>
                    <a:lnTo>
                      <a:pt x="101" y="88"/>
                    </a:lnTo>
                    <a:lnTo>
                      <a:pt x="100" y="83"/>
                    </a:lnTo>
                    <a:lnTo>
                      <a:pt x="103" y="81"/>
                    </a:lnTo>
                    <a:lnTo>
                      <a:pt x="110" y="76"/>
                    </a:lnTo>
                    <a:lnTo>
                      <a:pt x="111" y="65"/>
                    </a:lnTo>
                    <a:lnTo>
                      <a:pt x="116" y="53"/>
                    </a:lnTo>
                    <a:lnTo>
                      <a:pt x="112" y="51"/>
                    </a:lnTo>
                    <a:lnTo>
                      <a:pt x="106" y="51"/>
                    </a:lnTo>
                    <a:lnTo>
                      <a:pt x="105" y="48"/>
                    </a:lnTo>
                    <a:lnTo>
                      <a:pt x="102" y="31"/>
                    </a:lnTo>
                    <a:lnTo>
                      <a:pt x="103" y="26"/>
                    </a:lnTo>
                    <a:lnTo>
                      <a:pt x="108" y="19"/>
                    </a:lnTo>
                    <a:lnTo>
                      <a:pt x="117" y="11"/>
                    </a:lnTo>
                    <a:lnTo>
                      <a:pt x="128" y="6"/>
                    </a:lnTo>
                    <a:lnTo>
                      <a:pt x="138" y="4"/>
                    </a:lnTo>
                    <a:lnTo>
                      <a:pt x="151" y="6"/>
                    </a:lnTo>
                    <a:lnTo>
                      <a:pt x="161" y="2"/>
                    </a:lnTo>
                    <a:lnTo>
                      <a:pt x="173" y="0"/>
                    </a:lnTo>
                    <a:lnTo>
                      <a:pt x="182" y="3"/>
                    </a:lnTo>
                    <a:lnTo>
                      <a:pt x="191" y="10"/>
                    </a:lnTo>
                    <a:lnTo>
                      <a:pt x="196" y="16"/>
                    </a:lnTo>
                    <a:lnTo>
                      <a:pt x="186" y="62"/>
                    </a:lnTo>
                    <a:lnTo>
                      <a:pt x="170" y="73"/>
                    </a:lnTo>
                    <a:lnTo>
                      <a:pt x="172" y="81"/>
                    </a:lnTo>
                    <a:lnTo>
                      <a:pt x="191" y="90"/>
                    </a:lnTo>
                    <a:lnTo>
                      <a:pt x="189" y="101"/>
                    </a:lnTo>
                    <a:lnTo>
                      <a:pt x="182" y="111"/>
                    </a:lnTo>
                    <a:lnTo>
                      <a:pt x="172" y="118"/>
                    </a:lnTo>
                    <a:lnTo>
                      <a:pt x="171" y="129"/>
                    </a:lnTo>
                    <a:lnTo>
                      <a:pt x="166" y="140"/>
                    </a:lnTo>
                    <a:lnTo>
                      <a:pt x="158" y="142"/>
                    </a:lnTo>
                    <a:lnTo>
                      <a:pt x="145" y="137"/>
                    </a:lnTo>
                    <a:lnTo>
                      <a:pt x="135" y="137"/>
                    </a:lnTo>
                    <a:lnTo>
                      <a:pt x="134" y="145"/>
                    </a:lnTo>
                    <a:lnTo>
                      <a:pt x="138" y="160"/>
                    </a:lnTo>
                    <a:lnTo>
                      <a:pt x="139" y="170"/>
                    </a:lnTo>
                    <a:lnTo>
                      <a:pt x="138" y="182"/>
                    </a:lnTo>
                    <a:lnTo>
                      <a:pt x="138" y="201"/>
                    </a:lnTo>
                    <a:lnTo>
                      <a:pt x="132" y="208"/>
                    </a:lnTo>
                    <a:lnTo>
                      <a:pt x="132" y="215"/>
                    </a:lnTo>
                    <a:lnTo>
                      <a:pt x="137" y="232"/>
                    </a:lnTo>
                    <a:lnTo>
                      <a:pt x="137" y="239"/>
                    </a:lnTo>
                    <a:close/>
                  </a:path>
                </a:pathLst>
              </a:custGeom>
              <a:solidFill>
                <a:srgbClr val="2A6CAF"/>
              </a:solidFill>
              <a:ln w="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i="1" u="sng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i="1" u="sng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i="1" u="sng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i="1" u="sng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i="1" u="sng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i="1" u="sng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i="1" u="sng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i="1" u="sng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i="1" u="sng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75" name="Freeform 71"/>
              <p:cNvSpPr>
                <a:spLocks/>
              </p:cNvSpPr>
              <p:nvPr/>
            </p:nvSpPr>
            <p:spPr bwMode="auto">
              <a:xfrm>
                <a:off x="1877216" y="5548457"/>
                <a:ext cx="359065" cy="553206"/>
              </a:xfrm>
              <a:custGeom>
                <a:avLst/>
                <a:gdLst>
                  <a:gd name="T0" fmla="*/ 109 w 177"/>
                  <a:gd name="T1" fmla="*/ 328 h 356"/>
                  <a:gd name="T2" fmla="*/ 115 w 177"/>
                  <a:gd name="T3" fmla="*/ 307 h 356"/>
                  <a:gd name="T4" fmla="*/ 136 w 177"/>
                  <a:gd name="T5" fmla="*/ 287 h 356"/>
                  <a:gd name="T6" fmla="*/ 124 w 177"/>
                  <a:gd name="T7" fmla="*/ 265 h 356"/>
                  <a:gd name="T8" fmla="*/ 121 w 177"/>
                  <a:gd name="T9" fmla="*/ 238 h 356"/>
                  <a:gd name="T10" fmla="*/ 132 w 177"/>
                  <a:gd name="T11" fmla="*/ 217 h 356"/>
                  <a:gd name="T12" fmla="*/ 118 w 177"/>
                  <a:gd name="T13" fmla="*/ 194 h 356"/>
                  <a:gd name="T14" fmla="*/ 122 w 177"/>
                  <a:gd name="T15" fmla="*/ 172 h 356"/>
                  <a:gd name="T16" fmla="*/ 143 w 177"/>
                  <a:gd name="T17" fmla="*/ 157 h 356"/>
                  <a:gd name="T18" fmla="*/ 137 w 177"/>
                  <a:gd name="T19" fmla="*/ 137 h 356"/>
                  <a:gd name="T20" fmla="*/ 143 w 177"/>
                  <a:gd name="T21" fmla="*/ 115 h 356"/>
                  <a:gd name="T22" fmla="*/ 146 w 177"/>
                  <a:gd name="T23" fmla="*/ 87 h 356"/>
                  <a:gd name="T24" fmla="*/ 169 w 177"/>
                  <a:gd name="T25" fmla="*/ 55 h 356"/>
                  <a:gd name="T26" fmla="*/ 177 w 177"/>
                  <a:gd name="T27" fmla="*/ 33 h 356"/>
                  <a:gd name="T28" fmla="*/ 163 w 177"/>
                  <a:gd name="T29" fmla="*/ 15 h 356"/>
                  <a:gd name="T30" fmla="*/ 131 w 177"/>
                  <a:gd name="T31" fmla="*/ 11 h 356"/>
                  <a:gd name="T32" fmla="*/ 94 w 177"/>
                  <a:gd name="T33" fmla="*/ 15 h 356"/>
                  <a:gd name="T34" fmla="*/ 73 w 177"/>
                  <a:gd name="T35" fmla="*/ 12 h 356"/>
                  <a:gd name="T36" fmla="*/ 59 w 177"/>
                  <a:gd name="T37" fmla="*/ 2 h 356"/>
                  <a:gd name="T38" fmla="*/ 35 w 177"/>
                  <a:gd name="T39" fmla="*/ 18 h 356"/>
                  <a:gd name="T40" fmla="*/ 45 w 177"/>
                  <a:gd name="T41" fmla="*/ 74 h 356"/>
                  <a:gd name="T42" fmla="*/ 38 w 177"/>
                  <a:gd name="T43" fmla="*/ 104 h 356"/>
                  <a:gd name="T44" fmla="*/ 32 w 177"/>
                  <a:gd name="T45" fmla="*/ 129 h 356"/>
                  <a:gd name="T46" fmla="*/ 28 w 177"/>
                  <a:gd name="T47" fmla="*/ 155 h 356"/>
                  <a:gd name="T48" fmla="*/ 16 w 177"/>
                  <a:gd name="T49" fmla="*/ 184 h 356"/>
                  <a:gd name="T50" fmla="*/ 3 w 177"/>
                  <a:gd name="T51" fmla="*/ 220 h 356"/>
                  <a:gd name="T52" fmla="*/ 1 w 177"/>
                  <a:gd name="T53" fmla="*/ 238 h 356"/>
                  <a:gd name="T54" fmla="*/ 18 w 177"/>
                  <a:gd name="T55" fmla="*/ 259 h 356"/>
                  <a:gd name="T56" fmla="*/ 40 w 177"/>
                  <a:gd name="T57" fmla="*/ 253 h 356"/>
                  <a:gd name="T58" fmla="*/ 36 w 177"/>
                  <a:gd name="T59" fmla="*/ 262 h 356"/>
                  <a:gd name="T60" fmla="*/ 35 w 177"/>
                  <a:gd name="T61" fmla="*/ 290 h 356"/>
                  <a:gd name="T62" fmla="*/ 36 w 177"/>
                  <a:gd name="T63" fmla="*/ 319 h 356"/>
                  <a:gd name="T64" fmla="*/ 29 w 177"/>
                  <a:gd name="T65" fmla="*/ 340 h 356"/>
                  <a:gd name="T66" fmla="*/ 32 w 177"/>
                  <a:gd name="T67" fmla="*/ 355 h 356"/>
                  <a:gd name="T68" fmla="*/ 55 w 177"/>
                  <a:gd name="T69" fmla="*/ 352 h 356"/>
                  <a:gd name="T70" fmla="*/ 76 w 177"/>
                  <a:gd name="T71" fmla="*/ 356 h 356"/>
                  <a:gd name="T72" fmla="*/ 97 w 177"/>
                  <a:gd name="T73" fmla="*/ 352 h 356"/>
                  <a:gd name="T74" fmla="*/ 113 w 177"/>
                  <a:gd name="T75" fmla="*/ 345 h 35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77"/>
                  <a:gd name="T115" fmla="*/ 0 h 356"/>
                  <a:gd name="T116" fmla="*/ 177 w 177"/>
                  <a:gd name="T117" fmla="*/ 356 h 35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77" h="356">
                    <a:moveTo>
                      <a:pt x="113" y="345"/>
                    </a:moveTo>
                    <a:lnTo>
                      <a:pt x="109" y="328"/>
                    </a:lnTo>
                    <a:lnTo>
                      <a:pt x="108" y="317"/>
                    </a:lnTo>
                    <a:lnTo>
                      <a:pt x="115" y="307"/>
                    </a:lnTo>
                    <a:lnTo>
                      <a:pt x="130" y="296"/>
                    </a:lnTo>
                    <a:lnTo>
                      <a:pt x="136" y="287"/>
                    </a:lnTo>
                    <a:lnTo>
                      <a:pt x="134" y="275"/>
                    </a:lnTo>
                    <a:lnTo>
                      <a:pt x="124" y="265"/>
                    </a:lnTo>
                    <a:lnTo>
                      <a:pt x="120" y="253"/>
                    </a:lnTo>
                    <a:lnTo>
                      <a:pt x="121" y="238"/>
                    </a:lnTo>
                    <a:lnTo>
                      <a:pt x="129" y="226"/>
                    </a:lnTo>
                    <a:lnTo>
                      <a:pt x="132" y="217"/>
                    </a:lnTo>
                    <a:lnTo>
                      <a:pt x="130" y="212"/>
                    </a:lnTo>
                    <a:lnTo>
                      <a:pt x="118" y="194"/>
                    </a:lnTo>
                    <a:lnTo>
                      <a:pt x="114" y="178"/>
                    </a:lnTo>
                    <a:lnTo>
                      <a:pt x="122" y="172"/>
                    </a:lnTo>
                    <a:lnTo>
                      <a:pt x="134" y="168"/>
                    </a:lnTo>
                    <a:lnTo>
                      <a:pt x="143" y="157"/>
                    </a:lnTo>
                    <a:lnTo>
                      <a:pt x="145" y="147"/>
                    </a:lnTo>
                    <a:lnTo>
                      <a:pt x="137" y="137"/>
                    </a:lnTo>
                    <a:lnTo>
                      <a:pt x="137" y="130"/>
                    </a:lnTo>
                    <a:lnTo>
                      <a:pt x="143" y="115"/>
                    </a:lnTo>
                    <a:lnTo>
                      <a:pt x="146" y="101"/>
                    </a:lnTo>
                    <a:lnTo>
                      <a:pt x="146" y="87"/>
                    </a:lnTo>
                    <a:lnTo>
                      <a:pt x="147" y="77"/>
                    </a:lnTo>
                    <a:lnTo>
                      <a:pt x="169" y="55"/>
                    </a:lnTo>
                    <a:lnTo>
                      <a:pt x="177" y="42"/>
                    </a:lnTo>
                    <a:lnTo>
                      <a:pt x="177" y="33"/>
                    </a:lnTo>
                    <a:lnTo>
                      <a:pt x="169" y="24"/>
                    </a:lnTo>
                    <a:lnTo>
                      <a:pt x="163" y="15"/>
                    </a:lnTo>
                    <a:lnTo>
                      <a:pt x="148" y="11"/>
                    </a:lnTo>
                    <a:lnTo>
                      <a:pt x="131" y="11"/>
                    </a:lnTo>
                    <a:lnTo>
                      <a:pt x="118" y="17"/>
                    </a:lnTo>
                    <a:lnTo>
                      <a:pt x="94" y="15"/>
                    </a:lnTo>
                    <a:lnTo>
                      <a:pt x="81" y="17"/>
                    </a:lnTo>
                    <a:lnTo>
                      <a:pt x="73" y="12"/>
                    </a:lnTo>
                    <a:lnTo>
                      <a:pt x="72" y="0"/>
                    </a:lnTo>
                    <a:lnTo>
                      <a:pt x="59" y="2"/>
                    </a:lnTo>
                    <a:lnTo>
                      <a:pt x="44" y="8"/>
                    </a:lnTo>
                    <a:lnTo>
                      <a:pt x="35" y="18"/>
                    </a:lnTo>
                    <a:lnTo>
                      <a:pt x="44" y="63"/>
                    </a:lnTo>
                    <a:lnTo>
                      <a:pt x="45" y="74"/>
                    </a:lnTo>
                    <a:lnTo>
                      <a:pt x="41" y="81"/>
                    </a:lnTo>
                    <a:lnTo>
                      <a:pt x="38" y="104"/>
                    </a:lnTo>
                    <a:lnTo>
                      <a:pt x="35" y="113"/>
                    </a:lnTo>
                    <a:lnTo>
                      <a:pt x="32" y="129"/>
                    </a:lnTo>
                    <a:lnTo>
                      <a:pt x="30" y="144"/>
                    </a:lnTo>
                    <a:lnTo>
                      <a:pt x="28" y="155"/>
                    </a:lnTo>
                    <a:lnTo>
                      <a:pt x="22" y="173"/>
                    </a:lnTo>
                    <a:lnTo>
                      <a:pt x="16" y="184"/>
                    </a:lnTo>
                    <a:lnTo>
                      <a:pt x="3" y="203"/>
                    </a:lnTo>
                    <a:lnTo>
                      <a:pt x="3" y="220"/>
                    </a:lnTo>
                    <a:lnTo>
                      <a:pt x="0" y="235"/>
                    </a:lnTo>
                    <a:lnTo>
                      <a:pt x="1" y="238"/>
                    </a:lnTo>
                    <a:lnTo>
                      <a:pt x="8" y="243"/>
                    </a:lnTo>
                    <a:lnTo>
                      <a:pt x="18" y="259"/>
                    </a:lnTo>
                    <a:lnTo>
                      <a:pt x="25" y="255"/>
                    </a:lnTo>
                    <a:lnTo>
                      <a:pt x="40" y="253"/>
                    </a:lnTo>
                    <a:lnTo>
                      <a:pt x="39" y="258"/>
                    </a:lnTo>
                    <a:lnTo>
                      <a:pt x="36" y="262"/>
                    </a:lnTo>
                    <a:lnTo>
                      <a:pt x="38" y="277"/>
                    </a:lnTo>
                    <a:lnTo>
                      <a:pt x="35" y="290"/>
                    </a:lnTo>
                    <a:lnTo>
                      <a:pt x="36" y="296"/>
                    </a:lnTo>
                    <a:lnTo>
                      <a:pt x="36" y="319"/>
                    </a:lnTo>
                    <a:lnTo>
                      <a:pt x="35" y="328"/>
                    </a:lnTo>
                    <a:lnTo>
                      <a:pt x="29" y="340"/>
                    </a:lnTo>
                    <a:lnTo>
                      <a:pt x="29" y="351"/>
                    </a:lnTo>
                    <a:lnTo>
                      <a:pt x="32" y="355"/>
                    </a:lnTo>
                    <a:lnTo>
                      <a:pt x="43" y="352"/>
                    </a:lnTo>
                    <a:lnTo>
                      <a:pt x="55" y="352"/>
                    </a:lnTo>
                    <a:lnTo>
                      <a:pt x="67" y="352"/>
                    </a:lnTo>
                    <a:lnTo>
                      <a:pt x="76" y="356"/>
                    </a:lnTo>
                    <a:lnTo>
                      <a:pt x="87" y="356"/>
                    </a:lnTo>
                    <a:lnTo>
                      <a:pt x="97" y="352"/>
                    </a:lnTo>
                    <a:lnTo>
                      <a:pt x="104" y="348"/>
                    </a:lnTo>
                    <a:lnTo>
                      <a:pt x="113" y="345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i="1" u="sng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i="1" u="sng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i="1" u="sng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i="1" u="sng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i="1" u="sng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i="1" u="sng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i="1" u="sng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i="1" u="sng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i="1" u="sng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76" name="Freeform 72"/>
              <p:cNvSpPr>
                <a:spLocks/>
              </p:cNvSpPr>
              <p:nvPr/>
            </p:nvSpPr>
            <p:spPr bwMode="auto">
              <a:xfrm>
                <a:off x="3558214" y="3909465"/>
                <a:ext cx="980732" cy="1010773"/>
              </a:xfrm>
              <a:custGeom>
                <a:avLst/>
                <a:gdLst>
                  <a:gd name="T0" fmla="*/ 271 w 490"/>
                  <a:gd name="T1" fmla="*/ 68 h 659"/>
                  <a:gd name="T2" fmla="*/ 255 w 490"/>
                  <a:gd name="T3" fmla="*/ 55 h 659"/>
                  <a:gd name="T4" fmla="*/ 228 w 490"/>
                  <a:gd name="T5" fmla="*/ 50 h 659"/>
                  <a:gd name="T6" fmla="*/ 211 w 490"/>
                  <a:gd name="T7" fmla="*/ 39 h 659"/>
                  <a:gd name="T8" fmla="*/ 196 w 490"/>
                  <a:gd name="T9" fmla="*/ 6 h 659"/>
                  <a:gd name="T10" fmla="*/ 158 w 490"/>
                  <a:gd name="T11" fmla="*/ 0 h 659"/>
                  <a:gd name="T12" fmla="*/ 164 w 490"/>
                  <a:gd name="T13" fmla="*/ 31 h 659"/>
                  <a:gd name="T14" fmla="*/ 148 w 490"/>
                  <a:gd name="T15" fmla="*/ 55 h 659"/>
                  <a:gd name="T16" fmla="*/ 161 w 490"/>
                  <a:gd name="T17" fmla="*/ 71 h 659"/>
                  <a:gd name="T18" fmla="*/ 159 w 490"/>
                  <a:gd name="T19" fmla="*/ 87 h 659"/>
                  <a:gd name="T20" fmla="*/ 145 w 490"/>
                  <a:gd name="T21" fmla="*/ 106 h 659"/>
                  <a:gd name="T22" fmla="*/ 142 w 490"/>
                  <a:gd name="T23" fmla="*/ 142 h 659"/>
                  <a:gd name="T24" fmla="*/ 123 w 490"/>
                  <a:gd name="T25" fmla="*/ 137 h 659"/>
                  <a:gd name="T26" fmla="*/ 72 w 490"/>
                  <a:gd name="T27" fmla="*/ 117 h 659"/>
                  <a:gd name="T28" fmla="*/ 62 w 490"/>
                  <a:gd name="T29" fmla="*/ 140 h 659"/>
                  <a:gd name="T30" fmla="*/ 86 w 490"/>
                  <a:gd name="T31" fmla="*/ 160 h 659"/>
                  <a:gd name="T32" fmla="*/ 54 w 490"/>
                  <a:gd name="T33" fmla="*/ 200 h 659"/>
                  <a:gd name="T34" fmla="*/ 57 w 490"/>
                  <a:gd name="T35" fmla="*/ 239 h 659"/>
                  <a:gd name="T36" fmla="*/ 34 w 490"/>
                  <a:gd name="T37" fmla="*/ 278 h 659"/>
                  <a:gd name="T38" fmla="*/ 2 w 490"/>
                  <a:gd name="T39" fmla="*/ 283 h 659"/>
                  <a:gd name="T40" fmla="*/ 6 w 490"/>
                  <a:gd name="T41" fmla="*/ 339 h 659"/>
                  <a:gd name="T42" fmla="*/ 5 w 490"/>
                  <a:gd name="T43" fmla="*/ 377 h 659"/>
                  <a:gd name="T44" fmla="*/ 17 w 490"/>
                  <a:gd name="T45" fmla="*/ 410 h 659"/>
                  <a:gd name="T46" fmla="*/ 12 w 490"/>
                  <a:gd name="T47" fmla="*/ 445 h 659"/>
                  <a:gd name="T48" fmla="*/ 17 w 490"/>
                  <a:gd name="T49" fmla="*/ 479 h 659"/>
                  <a:gd name="T50" fmla="*/ 61 w 490"/>
                  <a:gd name="T51" fmla="*/ 508 h 659"/>
                  <a:gd name="T52" fmla="*/ 96 w 490"/>
                  <a:gd name="T53" fmla="*/ 561 h 659"/>
                  <a:gd name="T54" fmla="*/ 86 w 490"/>
                  <a:gd name="T55" fmla="*/ 636 h 659"/>
                  <a:gd name="T56" fmla="*/ 156 w 490"/>
                  <a:gd name="T57" fmla="*/ 635 h 659"/>
                  <a:gd name="T58" fmla="*/ 212 w 490"/>
                  <a:gd name="T59" fmla="*/ 644 h 659"/>
                  <a:gd name="T60" fmla="*/ 242 w 490"/>
                  <a:gd name="T61" fmla="*/ 657 h 659"/>
                  <a:gd name="T62" fmla="*/ 276 w 490"/>
                  <a:gd name="T63" fmla="*/ 652 h 659"/>
                  <a:gd name="T64" fmla="*/ 346 w 490"/>
                  <a:gd name="T65" fmla="*/ 631 h 659"/>
                  <a:gd name="T66" fmla="*/ 384 w 490"/>
                  <a:gd name="T67" fmla="*/ 638 h 659"/>
                  <a:gd name="T68" fmla="*/ 381 w 490"/>
                  <a:gd name="T69" fmla="*/ 587 h 659"/>
                  <a:gd name="T70" fmla="*/ 427 w 490"/>
                  <a:gd name="T71" fmla="*/ 552 h 659"/>
                  <a:gd name="T72" fmla="*/ 389 w 490"/>
                  <a:gd name="T73" fmla="*/ 506 h 659"/>
                  <a:gd name="T74" fmla="*/ 349 w 490"/>
                  <a:gd name="T75" fmla="*/ 440 h 659"/>
                  <a:gd name="T76" fmla="*/ 329 w 490"/>
                  <a:gd name="T77" fmla="*/ 411 h 659"/>
                  <a:gd name="T78" fmla="*/ 368 w 490"/>
                  <a:gd name="T79" fmla="*/ 405 h 659"/>
                  <a:gd name="T80" fmla="*/ 447 w 490"/>
                  <a:gd name="T81" fmla="*/ 366 h 659"/>
                  <a:gd name="T82" fmla="*/ 474 w 490"/>
                  <a:gd name="T83" fmla="*/ 367 h 659"/>
                  <a:gd name="T84" fmla="*/ 490 w 490"/>
                  <a:gd name="T85" fmla="*/ 320 h 659"/>
                  <a:gd name="T86" fmla="*/ 470 w 490"/>
                  <a:gd name="T87" fmla="*/ 262 h 659"/>
                  <a:gd name="T88" fmla="*/ 463 w 490"/>
                  <a:gd name="T89" fmla="*/ 205 h 659"/>
                  <a:gd name="T90" fmla="*/ 458 w 490"/>
                  <a:gd name="T91" fmla="*/ 162 h 659"/>
                  <a:gd name="T92" fmla="*/ 448 w 490"/>
                  <a:gd name="T93" fmla="*/ 106 h 659"/>
                  <a:gd name="T94" fmla="*/ 405 w 490"/>
                  <a:gd name="T95" fmla="*/ 73 h 659"/>
                  <a:gd name="T96" fmla="*/ 387 w 490"/>
                  <a:gd name="T97" fmla="*/ 55 h 659"/>
                  <a:gd name="T98" fmla="*/ 351 w 490"/>
                  <a:gd name="T99" fmla="*/ 60 h 659"/>
                  <a:gd name="T100" fmla="*/ 361 w 490"/>
                  <a:gd name="T101" fmla="*/ 41 h 659"/>
                  <a:gd name="T102" fmla="*/ 330 w 490"/>
                  <a:gd name="T103" fmla="*/ 72 h 659"/>
                  <a:gd name="T104" fmla="*/ 299 w 490"/>
                  <a:gd name="T105" fmla="*/ 88 h 659"/>
                  <a:gd name="T106" fmla="*/ 261 w 490"/>
                  <a:gd name="T107" fmla="*/ 88 h 659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490"/>
                  <a:gd name="T163" fmla="*/ 0 h 659"/>
                  <a:gd name="T164" fmla="*/ 490 w 490"/>
                  <a:gd name="T165" fmla="*/ 659 h 659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490" h="659">
                    <a:moveTo>
                      <a:pt x="261" y="88"/>
                    </a:moveTo>
                    <a:lnTo>
                      <a:pt x="260" y="83"/>
                    </a:lnTo>
                    <a:lnTo>
                      <a:pt x="264" y="73"/>
                    </a:lnTo>
                    <a:lnTo>
                      <a:pt x="271" y="68"/>
                    </a:lnTo>
                    <a:lnTo>
                      <a:pt x="276" y="62"/>
                    </a:lnTo>
                    <a:lnTo>
                      <a:pt x="276" y="52"/>
                    </a:lnTo>
                    <a:lnTo>
                      <a:pt x="272" y="49"/>
                    </a:lnTo>
                    <a:lnTo>
                      <a:pt x="255" y="55"/>
                    </a:lnTo>
                    <a:lnTo>
                      <a:pt x="249" y="55"/>
                    </a:lnTo>
                    <a:lnTo>
                      <a:pt x="244" y="49"/>
                    </a:lnTo>
                    <a:lnTo>
                      <a:pt x="233" y="44"/>
                    </a:lnTo>
                    <a:lnTo>
                      <a:pt x="228" y="50"/>
                    </a:lnTo>
                    <a:lnTo>
                      <a:pt x="223" y="50"/>
                    </a:lnTo>
                    <a:lnTo>
                      <a:pt x="222" y="42"/>
                    </a:lnTo>
                    <a:lnTo>
                      <a:pt x="215" y="42"/>
                    </a:lnTo>
                    <a:lnTo>
                      <a:pt x="211" y="39"/>
                    </a:lnTo>
                    <a:lnTo>
                      <a:pt x="217" y="31"/>
                    </a:lnTo>
                    <a:lnTo>
                      <a:pt x="217" y="22"/>
                    </a:lnTo>
                    <a:lnTo>
                      <a:pt x="212" y="11"/>
                    </a:lnTo>
                    <a:lnTo>
                      <a:pt x="196" y="6"/>
                    </a:lnTo>
                    <a:lnTo>
                      <a:pt x="189" y="7"/>
                    </a:lnTo>
                    <a:lnTo>
                      <a:pt x="190" y="2"/>
                    </a:lnTo>
                    <a:lnTo>
                      <a:pt x="182" y="6"/>
                    </a:lnTo>
                    <a:lnTo>
                      <a:pt x="158" y="0"/>
                    </a:lnTo>
                    <a:lnTo>
                      <a:pt x="150" y="1"/>
                    </a:lnTo>
                    <a:lnTo>
                      <a:pt x="150" y="11"/>
                    </a:lnTo>
                    <a:lnTo>
                      <a:pt x="158" y="25"/>
                    </a:lnTo>
                    <a:lnTo>
                      <a:pt x="164" y="31"/>
                    </a:lnTo>
                    <a:lnTo>
                      <a:pt x="167" y="38"/>
                    </a:lnTo>
                    <a:lnTo>
                      <a:pt x="153" y="46"/>
                    </a:lnTo>
                    <a:lnTo>
                      <a:pt x="152" y="50"/>
                    </a:lnTo>
                    <a:lnTo>
                      <a:pt x="148" y="55"/>
                    </a:lnTo>
                    <a:lnTo>
                      <a:pt x="155" y="55"/>
                    </a:lnTo>
                    <a:lnTo>
                      <a:pt x="159" y="58"/>
                    </a:lnTo>
                    <a:lnTo>
                      <a:pt x="157" y="65"/>
                    </a:lnTo>
                    <a:lnTo>
                      <a:pt x="161" y="71"/>
                    </a:lnTo>
                    <a:lnTo>
                      <a:pt x="166" y="74"/>
                    </a:lnTo>
                    <a:lnTo>
                      <a:pt x="164" y="78"/>
                    </a:lnTo>
                    <a:lnTo>
                      <a:pt x="159" y="79"/>
                    </a:lnTo>
                    <a:lnTo>
                      <a:pt x="159" y="87"/>
                    </a:lnTo>
                    <a:lnTo>
                      <a:pt x="172" y="97"/>
                    </a:lnTo>
                    <a:lnTo>
                      <a:pt x="170" y="99"/>
                    </a:lnTo>
                    <a:lnTo>
                      <a:pt x="148" y="99"/>
                    </a:lnTo>
                    <a:lnTo>
                      <a:pt x="145" y="106"/>
                    </a:lnTo>
                    <a:lnTo>
                      <a:pt x="142" y="110"/>
                    </a:lnTo>
                    <a:lnTo>
                      <a:pt x="142" y="128"/>
                    </a:lnTo>
                    <a:lnTo>
                      <a:pt x="148" y="148"/>
                    </a:lnTo>
                    <a:lnTo>
                      <a:pt x="142" y="142"/>
                    </a:lnTo>
                    <a:lnTo>
                      <a:pt x="137" y="128"/>
                    </a:lnTo>
                    <a:lnTo>
                      <a:pt x="130" y="126"/>
                    </a:lnTo>
                    <a:lnTo>
                      <a:pt x="129" y="137"/>
                    </a:lnTo>
                    <a:lnTo>
                      <a:pt x="123" y="137"/>
                    </a:lnTo>
                    <a:lnTo>
                      <a:pt x="120" y="125"/>
                    </a:lnTo>
                    <a:lnTo>
                      <a:pt x="115" y="115"/>
                    </a:lnTo>
                    <a:lnTo>
                      <a:pt x="99" y="113"/>
                    </a:lnTo>
                    <a:lnTo>
                      <a:pt x="72" y="117"/>
                    </a:lnTo>
                    <a:lnTo>
                      <a:pt x="69" y="126"/>
                    </a:lnTo>
                    <a:lnTo>
                      <a:pt x="65" y="130"/>
                    </a:lnTo>
                    <a:lnTo>
                      <a:pt x="61" y="137"/>
                    </a:lnTo>
                    <a:lnTo>
                      <a:pt x="62" y="140"/>
                    </a:lnTo>
                    <a:lnTo>
                      <a:pt x="73" y="142"/>
                    </a:lnTo>
                    <a:lnTo>
                      <a:pt x="78" y="146"/>
                    </a:lnTo>
                    <a:lnTo>
                      <a:pt x="83" y="152"/>
                    </a:lnTo>
                    <a:lnTo>
                      <a:pt x="86" y="160"/>
                    </a:lnTo>
                    <a:lnTo>
                      <a:pt x="83" y="159"/>
                    </a:lnTo>
                    <a:lnTo>
                      <a:pt x="78" y="151"/>
                    </a:lnTo>
                    <a:lnTo>
                      <a:pt x="64" y="154"/>
                    </a:lnTo>
                    <a:lnTo>
                      <a:pt x="54" y="200"/>
                    </a:lnTo>
                    <a:lnTo>
                      <a:pt x="38" y="211"/>
                    </a:lnTo>
                    <a:lnTo>
                      <a:pt x="40" y="219"/>
                    </a:lnTo>
                    <a:lnTo>
                      <a:pt x="59" y="228"/>
                    </a:lnTo>
                    <a:lnTo>
                      <a:pt x="57" y="239"/>
                    </a:lnTo>
                    <a:lnTo>
                      <a:pt x="50" y="249"/>
                    </a:lnTo>
                    <a:lnTo>
                      <a:pt x="40" y="256"/>
                    </a:lnTo>
                    <a:lnTo>
                      <a:pt x="39" y="267"/>
                    </a:lnTo>
                    <a:lnTo>
                      <a:pt x="34" y="278"/>
                    </a:lnTo>
                    <a:lnTo>
                      <a:pt x="26" y="280"/>
                    </a:lnTo>
                    <a:lnTo>
                      <a:pt x="13" y="275"/>
                    </a:lnTo>
                    <a:lnTo>
                      <a:pt x="3" y="275"/>
                    </a:lnTo>
                    <a:lnTo>
                      <a:pt x="2" y="283"/>
                    </a:lnTo>
                    <a:lnTo>
                      <a:pt x="6" y="298"/>
                    </a:lnTo>
                    <a:lnTo>
                      <a:pt x="7" y="308"/>
                    </a:lnTo>
                    <a:lnTo>
                      <a:pt x="6" y="320"/>
                    </a:lnTo>
                    <a:lnTo>
                      <a:pt x="6" y="339"/>
                    </a:lnTo>
                    <a:lnTo>
                      <a:pt x="0" y="346"/>
                    </a:lnTo>
                    <a:lnTo>
                      <a:pt x="0" y="353"/>
                    </a:lnTo>
                    <a:lnTo>
                      <a:pt x="5" y="370"/>
                    </a:lnTo>
                    <a:lnTo>
                      <a:pt x="5" y="377"/>
                    </a:lnTo>
                    <a:lnTo>
                      <a:pt x="10" y="383"/>
                    </a:lnTo>
                    <a:lnTo>
                      <a:pt x="11" y="394"/>
                    </a:lnTo>
                    <a:lnTo>
                      <a:pt x="17" y="402"/>
                    </a:lnTo>
                    <a:lnTo>
                      <a:pt x="17" y="410"/>
                    </a:lnTo>
                    <a:lnTo>
                      <a:pt x="6" y="427"/>
                    </a:lnTo>
                    <a:lnTo>
                      <a:pt x="14" y="431"/>
                    </a:lnTo>
                    <a:lnTo>
                      <a:pt x="12" y="438"/>
                    </a:lnTo>
                    <a:lnTo>
                      <a:pt x="12" y="445"/>
                    </a:lnTo>
                    <a:lnTo>
                      <a:pt x="17" y="453"/>
                    </a:lnTo>
                    <a:lnTo>
                      <a:pt x="21" y="460"/>
                    </a:lnTo>
                    <a:lnTo>
                      <a:pt x="22" y="472"/>
                    </a:lnTo>
                    <a:lnTo>
                      <a:pt x="17" y="479"/>
                    </a:lnTo>
                    <a:lnTo>
                      <a:pt x="29" y="490"/>
                    </a:lnTo>
                    <a:lnTo>
                      <a:pt x="37" y="496"/>
                    </a:lnTo>
                    <a:lnTo>
                      <a:pt x="43" y="507"/>
                    </a:lnTo>
                    <a:lnTo>
                      <a:pt x="61" y="508"/>
                    </a:lnTo>
                    <a:lnTo>
                      <a:pt x="102" y="520"/>
                    </a:lnTo>
                    <a:lnTo>
                      <a:pt x="115" y="526"/>
                    </a:lnTo>
                    <a:lnTo>
                      <a:pt x="113" y="538"/>
                    </a:lnTo>
                    <a:lnTo>
                      <a:pt x="96" y="561"/>
                    </a:lnTo>
                    <a:lnTo>
                      <a:pt x="93" y="573"/>
                    </a:lnTo>
                    <a:lnTo>
                      <a:pt x="86" y="598"/>
                    </a:lnTo>
                    <a:lnTo>
                      <a:pt x="84" y="626"/>
                    </a:lnTo>
                    <a:lnTo>
                      <a:pt x="86" y="636"/>
                    </a:lnTo>
                    <a:lnTo>
                      <a:pt x="88" y="638"/>
                    </a:lnTo>
                    <a:lnTo>
                      <a:pt x="94" y="644"/>
                    </a:lnTo>
                    <a:lnTo>
                      <a:pt x="130" y="639"/>
                    </a:lnTo>
                    <a:lnTo>
                      <a:pt x="156" y="635"/>
                    </a:lnTo>
                    <a:lnTo>
                      <a:pt x="175" y="639"/>
                    </a:lnTo>
                    <a:lnTo>
                      <a:pt x="193" y="648"/>
                    </a:lnTo>
                    <a:lnTo>
                      <a:pt x="204" y="644"/>
                    </a:lnTo>
                    <a:lnTo>
                      <a:pt x="212" y="644"/>
                    </a:lnTo>
                    <a:lnTo>
                      <a:pt x="221" y="646"/>
                    </a:lnTo>
                    <a:lnTo>
                      <a:pt x="227" y="654"/>
                    </a:lnTo>
                    <a:lnTo>
                      <a:pt x="237" y="659"/>
                    </a:lnTo>
                    <a:lnTo>
                      <a:pt x="242" y="657"/>
                    </a:lnTo>
                    <a:lnTo>
                      <a:pt x="244" y="649"/>
                    </a:lnTo>
                    <a:lnTo>
                      <a:pt x="252" y="643"/>
                    </a:lnTo>
                    <a:lnTo>
                      <a:pt x="263" y="644"/>
                    </a:lnTo>
                    <a:lnTo>
                      <a:pt x="276" y="652"/>
                    </a:lnTo>
                    <a:lnTo>
                      <a:pt x="290" y="652"/>
                    </a:lnTo>
                    <a:lnTo>
                      <a:pt x="309" y="639"/>
                    </a:lnTo>
                    <a:lnTo>
                      <a:pt x="342" y="636"/>
                    </a:lnTo>
                    <a:lnTo>
                      <a:pt x="346" y="631"/>
                    </a:lnTo>
                    <a:lnTo>
                      <a:pt x="357" y="635"/>
                    </a:lnTo>
                    <a:lnTo>
                      <a:pt x="372" y="635"/>
                    </a:lnTo>
                    <a:lnTo>
                      <a:pt x="377" y="642"/>
                    </a:lnTo>
                    <a:lnTo>
                      <a:pt x="384" y="638"/>
                    </a:lnTo>
                    <a:lnTo>
                      <a:pt x="384" y="631"/>
                    </a:lnTo>
                    <a:lnTo>
                      <a:pt x="377" y="615"/>
                    </a:lnTo>
                    <a:lnTo>
                      <a:pt x="376" y="599"/>
                    </a:lnTo>
                    <a:lnTo>
                      <a:pt x="381" y="587"/>
                    </a:lnTo>
                    <a:lnTo>
                      <a:pt x="403" y="578"/>
                    </a:lnTo>
                    <a:lnTo>
                      <a:pt x="406" y="568"/>
                    </a:lnTo>
                    <a:lnTo>
                      <a:pt x="410" y="560"/>
                    </a:lnTo>
                    <a:lnTo>
                      <a:pt x="427" y="552"/>
                    </a:lnTo>
                    <a:lnTo>
                      <a:pt x="428" y="545"/>
                    </a:lnTo>
                    <a:lnTo>
                      <a:pt x="425" y="539"/>
                    </a:lnTo>
                    <a:lnTo>
                      <a:pt x="399" y="519"/>
                    </a:lnTo>
                    <a:lnTo>
                      <a:pt x="389" y="506"/>
                    </a:lnTo>
                    <a:lnTo>
                      <a:pt x="361" y="483"/>
                    </a:lnTo>
                    <a:lnTo>
                      <a:pt x="351" y="470"/>
                    </a:lnTo>
                    <a:lnTo>
                      <a:pt x="351" y="453"/>
                    </a:lnTo>
                    <a:lnTo>
                      <a:pt x="349" y="440"/>
                    </a:lnTo>
                    <a:lnTo>
                      <a:pt x="336" y="434"/>
                    </a:lnTo>
                    <a:lnTo>
                      <a:pt x="328" y="425"/>
                    </a:lnTo>
                    <a:lnTo>
                      <a:pt x="328" y="416"/>
                    </a:lnTo>
                    <a:lnTo>
                      <a:pt x="329" y="411"/>
                    </a:lnTo>
                    <a:lnTo>
                      <a:pt x="345" y="426"/>
                    </a:lnTo>
                    <a:lnTo>
                      <a:pt x="347" y="426"/>
                    </a:lnTo>
                    <a:lnTo>
                      <a:pt x="352" y="412"/>
                    </a:lnTo>
                    <a:lnTo>
                      <a:pt x="368" y="405"/>
                    </a:lnTo>
                    <a:lnTo>
                      <a:pt x="385" y="399"/>
                    </a:lnTo>
                    <a:lnTo>
                      <a:pt x="403" y="391"/>
                    </a:lnTo>
                    <a:lnTo>
                      <a:pt x="409" y="379"/>
                    </a:lnTo>
                    <a:lnTo>
                      <a:pt x="447" y="366"/>
                    </a:lnTo>
                    <a:lnTo>
                      <a:pt x="451" y="343"/>
                    </a:lnTo>
                    <a:lnTo>
                      <a:pt x="460" y="346"/>
                    </a:lnTo>
                    <a:lnTo>
                      <a:pt x="468" y="358"/>
                    </a:lnTo>
                    <a:lnTo>
                      <a:pt x="474" y="367"/>
                    </a:lnTo>
                    <a:lnTo>
                      <a:pt x="481" y="367"/>
                    </a:lnTo>
                    <a:lnTo>
                      <a:pt x="485" y="358"/>
                    </a:lnTo>
                    <a:lnTo>
                      <a:pt x="489" y="341"/>
                    </a:lnTo>
                    <a:lnTo>
                      <a:pt x="490" y="320"/>
                    </a:lnTo>
                    <a:lnTo>
                      <a:pt x="489" y="316"/>
                    </a:lnTo>
                    <a:lnTo>
                      <a:pt x="473" y="297"/>
                    </a:lnTo>
                    <a:lnTo>
                      <a:pt x="470" y="273"/>
                    </a:lnTo>
                    <a:lnTo>
                      <a:pt x="470" y="262"/>
                    </a:lnTo>
                    <a:lnTo>
                      <a:pt x="469" y="246"/>
                    </a:lnTo>
                    <a:lnTo>
                      <a:pt x="467" y="237"/>
                    </a:lnTo>
                    <a:lnTo>
                      <a:pt x="464" y="213"/>
                    </a:lnTo>
                    <a:lnTo>
                      <a:pt x="463" y="205"/>
                    </a:lnTo>
                    <a:lnTo>
                      <a:pt x="448" y="194"/>
                    </a:lnTo>
                    <a:lnTo>
                      <a:pt x="447" y="186"/>
                    </a:lnTo>
                    <a:lnTo>
                      <a:pt x="452" y="174"/>
                    </a:lnTo>
                    <a:lnTo>
                      <a:pt x="458" y="162"/>
                    </a:lnTo>
                    <a:lnTo>
                      <a:pt x="459" y="149"/>
                    </a:lnTo>
                    <a:lnTo>
                      <a:pt x="459" y="132"/>
                    </a:lnTo>
                    <a:lnTo>
                      <a:pt x="451" y="115"/>
                    </a:lnTo>
                    <a:lnTo>
                      <a:pt x="448" y="106"/>
                    </a:lnTo>
                    <a:lnTo>
                      <a:pt x="426" y="99"/>
                    </a:lnTo>
                    <a:lnTo>
                      <a:pt x="424" y="85"/>
                    </a:lnTo>
                    <a:lnTo>
                      <a:pt x="415" y="72"/>
                    </a:lnTo>
                    <a:lnTo>
                      <a:pt x="405" y="73"/>
                    </a:lnTo>
                    <a:lnTo>
                      <a:pt x="399" y="68"/>
                    </a:lnTo>
                    <a:lnTo>
                      <a:pt x="397" y="67"/>
                    </a:lnTo>
                    <a:lnTo>
                      <a:pt x="394" y="60"/>
                    </a:lnTo>
                    <a:lnTo>
                      <a:pt x="387" y="55"/>
                    </a:lnTo>
                    <a:lnTo>
                      <a:pt x="381" y="49"/>
                    </a:lnTo>
                    <a:lnTo>
                      <a:pt x="365" y="51"/>
                    </a:lnTo>
                    <a:lnTo>
                      <a:pt x="357" y="55"/>
                    </a:lnTo>
                    <a:lnTo>
                      <a:pt x="351" y="60"/>
                    </a:lnTo>
                    <a:lnTo>
                      <a:pt x="352" y="54"/>
                    </a:lnTo>
                    <a:lnTo>
                      <a:pt x="358" y="49"/>
                    </a:lnTo>
                    <a:lnTo>
                      <a:pt x="368" y="42"/>
                    </a:lnTo>
                    <a:lnTo>
                      <a:pt x="361" y="41"/>
                    </a:lnTo>
                    <a:lnTo>
                      <a:pt x="352" y="42"/>
                    </a:lnTo>
                    <a:lnTo>
                      <a:pt x="339" y="60"/>
                    </a:lnTo>
                    <a:lnTo>
                      <a:pt x="335" y="70"/>
                    </a:lnTo>
                    <a:lnTo>
                      <a:pt x="330" y="72"/>
                    </a:lnTo>
                    <a:lnTo>
                      <a:pt x="330" y="66"/>
                    </a:lnTo>
                    <a:lnTo>
                      <a:pt x="312" y="71"/>
                    </a:lnTo>
                    <a:lnTo>
                      <a:pt x="296" y="83"/>
                    </a:lnTo>
                    <a:lnTo>
                      <a:pt x="299" y="88"/>
                    </a:lnTo>
                    <a:lnTo>
                      <a:pt x="290" y="88"/>
                    </a:lnTo>
                    <a:lnTo>
                      <a:pt x="277" y="84"/>
                    </a:lnTo>
                    <a:lnTo>
                      <a:pt x="264" y="94"/>
                    </a:lnTo>
                    <a:lnTo>
                      <a:pt x="261" y="88"/>
                    </a:lnTo>
                    <a:close/>
                  </a:path>
                </a:pathLst>
              </a:custGeom>
              <a:solidFill>
                <a:srgbClr val="004387"/>
              </a:solidFill>
              <a:ln w="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i="1" u="sng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77" name="Group 73"/>
              <p:cNvGrpSpPr>
                <a:grpSpLocks/>
              </p:cNvGrpSpPr>
              <p:nvPr/>
            </p:nvGrpSpPr>
            <p:grpSpPr bwMode="auto">
              <a:xfrm>
                <a:off x="2388658" y="4441895"/>
                <a:ext cx="1571232" cy="1188431"/>
                <a:chOff x="2707" y="1911"/>
                <a:chExt cx="156" cy="154"/>
              </a:xfrm>
              <a:solidFill>
                <a:srgbClr val="EAEAEA"/>
              </a:solidFill>
            </p:grpSpPr>
            <p:sp>
              <p:nvSpPr>
                <p:cNvPr id="110" name="Freeform 74"/>
                <p:cNvSpPr>
                  <a:spLocks/>
                </p:cNvSpPr>
                <p:nvPr/>
              </p:nvSpPr>
              <p:spPr bwMode="auto">
                <a:xfrm>
                  <a:off x="2852" y="2041"/>
                  <a:ext cx="11" cy="24"/>
                </a:xfrm>
                <a:custGeom>
                  <a:avLst/>
                  <a:gdLst>
                    <a:gd name="T0" fmla="*/ 41 w 52"/>
                    <a:gd name="T1" fmla="*/ 0 h 121"/>
                    <a:gd name="T2" fmla="*/ 46 w 52"/>
                    <a:gd name="T3" fmla="*/ 2 h 121"/>
                    <a:gd name="T4" fmla="*/ 47 w 52"/>
                    <a:gd name="T5" fmla="*/ 32 h 121"/>
                    <a:gd name="T6" fmla="*/ 52 w 52"/>
                    <a:gd name="T7" fmla="*/ 59 h 121"/>
                    <a:gd name="T8" fmla="*/ 51 w 52"/>
                    <a:gd name="T9" fmla="*/ 70 h 121"/>
                    <a:gd name="T10" fmla="*/ 47 w 52"/>
                    <a:gd name="T11" fmla="*/ 79 h 121"/>
                    <a:gd name="T12" fmla="*/ 44 w 52"/>
                    <a:gd name="T13" fmla="*/ 89 h 121"/>
                    <a:gd name="T14" fmla="*/ 41 w 52"/>
                    <a:gd name="T15" fmla="*/ 103 h 121"/>
                    <a:gd name="T16" fmla="*/ 33 w 52"/>
                    <a:gd name="T17" fmla="*/ 115 h 121"/>
                    <a:gd name="T18" fmla="*/ 33 w 52"/>
                    <a:gd name="T19" fmla="*/ 121 h 121"/>
                    <a:gd name="T20" fmla="*/ 28 w 52"/>
                    <a:gd name="T21" fmla="*/ 114 h 121"/>
                    <a:gd name="T22" fmla="*/ 22 w 52"/>
                    <a:gd name="T23" fmla="*/ 113 h 121"/>
                    <a:gd name="T24" fmla="*/ 16 w 52"/>
                    <a:gd name="T25" fmla="*/ 109 h 121"/>
                    <a:gd name="T26" fmla="*/ 14 w 52"/>
                    <a:gd name="T27" fmla="*/ 103 h 121"/>
                    <a:gd name="T28" fmla="*/ 14 w 52"/>
                    <a:gd name="T29" fmla="*/ 95 h 121"/>
                    <a:gd name="T30" fmla="*/ 8 w 52"/>
                    <a:gd name="T31" fmla="*/ 93 h 121"/>
                    <a:gd name="T32" fmla="*/ 5 w 52"/>
                    <a:gd name="T33" fmla="*/ 87 h 121"/>
                    <a:gd name="T34" fmla="*/ 4 w 52"/>
                    <a:gd name="T35" fmla="*/ 65 h 121"/>
                    <a:gd name="T36" fmla="*/ 0 w 52"/>
                    <a:gd name="T37" fmla="*/ 60 h 121"/>
                    <a:gd name="T38" fmla="*/ 0 w 52"/>
                    <a:gd name="T39" fmla="*/ 44 h 121"/>
                    <a:gd name="T40" fmla="*/ 5 w 52"/>
                    <a:gd name="T41" fmla="*/ 30 h 121"/>
                    <a:gd name="T42" fmla="*/ 10 w 52"/>
                    <a:gd name="T43" fmla="*/ 32 h 121"/>
                    <a:gd name="T44" fmla="*/ 16 w 52"/>
                    <a:gd name="T45" fmla="*/ 29 h 121"/>
                    <a:gd name="T46" fmla="*/ 27 w 52"/>
                    <a:gd name="T47" fmla="*/ 22 h 121"/>
                    <a:gd name="T48" fmla="*/ 36 w 52"/>
                    <a:gd name="T49" fmla="*/ 18 h 121"/>
                    <a:gd name="T50" fmla="*/ 38 w 52"/>
                    <a:gd name="T51" fmla="*/ 14 h 121"/>
                    <a:gd name="T52" fmla="*/ 41 w 52"/>
                    <a:gd name="T53" fmla="*/ 0 h 12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52"/>
                    <a:gd name="T82" fmla="*/ 0 h 121"/>
                    <a:gd name="T83" fmla="*/ 52 w 52"/>
                    <a:gd name="T84" fmla="*/ 121 h 121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52" h="121">
                      <a:moveTo>
                        <a:pt x="41" y="0"/>
                      </a:moveTo>
                      <a:lnTo>
                        <a:pt x="46" y="2"/>
                      </a:lnTo>
                      <a:lnTo>
                        <a:pt x="47" y="32"/>
                      </a:lnTo>
                      <a:lnTo>
                        <a:pt x="52" y="59"/>
                      </a:lnTo>
                      <a:lnTo>
                        <a:pt x="51" y="70"/>
                      </a:lnTo>
                      <a:lnTo>
                        <a:pt x="47" y="79"/>
                      </a:lnTo>
                      <a:lnTo>
                        <a:pt x="44" y="89"/>
                      </a:lnTo>
                      <a:lnTo>
                        <a:pt x="41" y="103"/>
                      </a:lnTo>
                      <a:lnTo>
                        <a:pt x="33" y="115"/>
                      </a:lnTo>
                      <a:lnTo>
                        <a:pt x="33" y="121"/>
                      </a:lnTo>
                      <a:lnTo>
                        <a:pt x="28" y="114"/>
                      </a:lnTo>
                      <a:lnTo>
                        <a:pt x="22" y="113"/>
                      </a:lnTo>
                      <a:lnTo>
                        <a:pt x="16" y="109"/>
                      </a:lnTo>
                      <a:lnTo>
                        <a:pt x="14" y="103"/>
                      </a:lnTo>
                      <a:lnTo>
                        <a:pt x="14" y="95"/>
                      </a:lnTo>
                      <a:lnTo>
                        <a:pt x="8" y="93"/>
                      </a:lnTo>
                      <a:lnTo>
                        <a:pt x="5" y="87"/>
                      </a:lnTo>
                      <a:lnTo>
                        <a:pt x="4" y="65"/>
                      </a:lnTo>
                      <a:lnTo>
                        <a:pt x="0" y="60"/>
                      </a:lnTo>
                      <a:lnTo>
                        <a:pt x="0" y="44"/>
                      </a:lnTo>
                      <a:lnTo>
                        <a:pt x="5" y="30"/>
                      </a:lnTo>
                      <a:lnTo>
                        <a:pt x="10" y="32"/>
                      </a:lnTo>
                      <a:lnTo>
                        <a:pt x="16" y="29"/>
                      </a:lnTo>
                      <a:lnTo>
                        <a:pt x="27" y="22"/>
                      </a:lnTo>
                      <a:lnTo>
                        <a:pt x="36" y="18"/>
                      </a:lnTo>
                      <a:lnTo>
                        <a:pt x="38" y="14"/>
                      </a:lnTo>
                      <a:lnTo>
                        <a:pt x="41" y="0"/>
                      </a:lnTo>
                      <a:close/>
                    </a:path>
                  </a:pathLst>
                </a:custGeom>
                <a:solidFill>
                  <a:srgbClr val="004387"/>
                </a:solidFill>
                <a:ln w="0">
                  <a:solidFill>
                    <a:schemeClr val="bg1">
                      <a:lumMod val="65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GB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i="1" u="sng" kern="1200">
                      <a:solidFill>
                        <a:schemeClr val="tx1"/>
                      </a:solidFill>
                      <a:latin typeface="Calibri" pitchFamily="34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i="1" u="sng" kern="1200">
                      <a:solidFill>
                        <a:schemeClr val="tx1"/>
                      </a:solidFill>
                      <a:latin typeface="Calibri" pitchFamily="34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i="1" u="sng" kern="1200">
                      <a:solidFill>
                        <a:schemeClr val="tx1"/>
                      </a:solidFill>
                      <a:latin typeface="Calibri" pitchFamily="34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i="1" u="sng" kern="1200">
                      <a:solidFill>
                        <a:schemeClr val="tx1"/>
                      </a:solidFill>
                      <a:latin typeface="Calibri" pitchFamily="34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i="1" u="sng" kern="1200">
                      <a:solidFill>
                        <a:schemeClr val="tx1"/>
                      </a:solidFill>
                      <a:latin typeface="Calibri" pitchFamily="34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i="1" u="sng" kern="1200">
                      <a:solidFill>
                        <a:schemeClr val="tx1"/>
                      </a:solidFill>
                      <a:latin typeface="Calibri" pitchFamily="34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i="1" u="sng" kern="1200">
                      <a:solidFill>
                        <a:schemeClr val="tx1"/>
                      </a:solidFill>
                      <a:latin typeface="Calibri" pitchFamily="34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i="1" u="sng" kern="1200">
                      <a:solidFill>
                        <a:schemeClr val="tx1"/>
                      </a:solidFill>
                      <a:latin typeface="Calibri" pitchFamily="34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i="1" u="sng" kern="1200">
                      <a:solidFill>
                        <a:schemeClr val="tx1"/>
                      </a:solidFill>
                      <a:latin typeface="Calibri" pitchFamily="34" charset="0"/>
                      <a:ea typeface="+mn-ea"/>
                      <a:cs typeface="Arial" charset="0"/>
                    </a:defRPr>
                  </a:lvl9pPr>
                </a:lstStyle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11" name="Freeform 75"/>
                <p:cNvSpPr>
                  <a:spLocks/>
                </p:cNvSpPr>
                <p:nvPr/>
              </p:nvSpPr>
              <p:spPr bwMode="auto">
                <a:xfrm>
                  <a:off x="2707" y="1911"/>
                  <a:ext cx="139" cy="140"/>
                </a:xfrm>
                <a:custGeom>
                  <a:avLst/>
                  <a:gdLst>
                    <a:gd name="T0" fmla="*/ 349 w 694"/>
                    <a:gd name="T1" fmla="*/ 36 h 700"/>
                    <a:gd name="T2" fmla="*/ 322 w 694"/>
                    <a:gd name="T3" fmla="*/ 100 h 700"/>
                    <a:gd name="T4" fmla="*/ 284 w 694"/>
                    <a:gd name="T5" fmla="*/ 138 h 700"/>
                    <a:gd name="T6" fmla="*/ 248 w 694"/>
                    <a:gd name="T7" fmla="*/ 154 h 700"/>
                    <a:gd name="T8" fmla="*/ 191 w 694"/>
                    <a:gd name="T9" fmla="*/ 133 h 700"/>
                    <a:gd name="T10" fmla="*/ 159 w 694"/>
                    <a:gd name="T11" fmla="*/ 140 h 700"/>
                    <a:gd name="T12" fmla="*/ 177 w 694"/>
                    <a:gd name="T13" fmla="*/ 202 h 700"/>
                    <a:gd name="T14" fmla="*/ 160 w 694"/>
                    <a:gd name="T15" fmla="*/ 205 h 700"/>
                    <a:gd name="T16" fmla="*/ 93 w 694"/>
                    <a:gd name="T17" fmla="*/ 194 h 700"/>
                    <a:gd name="T18" fmla="*/ 51 w 694"/>
                    <a:gd name="T19" fmla="*/ 206 h 700"/>
                    <a:gd name="T20" fmla="*/ 0 w 694"/>
                    <a:gd name="T21" fmla="*/ 235 h 700"/>
                    <a:gd name="T22" fmla="*/ 11 w 694"/>
                    <a:gd name="T23" fmla="*/ 248 h 700"/>
                    <a:gd name="T24" fmla="*/ 10 w 694"/>
                    <a:gd name="T25" fmla="*/ 263 h 700"/>
                    <a:gd name="T26" fmla="*/ 43 w 694"/>
                    <a:gd name="T27" fmla="*/ 273 h 700"/>
                    <a:gd name="T28" fmla="*/ 103 w 694"/>
                    <a:gd name="T29" fmla="*/ 294 h 700"/>
                    <a:gd name="T30" fmla="*/ 128 w 694"/>
                    <a:gd name="T31" fmla="*/ 302 h 700"/>
                    <a:gd name="T32" fmla="*/ 148 w 694"/>
                    <a:gd name="T33" fmla="*/ 328 h 700"/>
                    <a:gd name="T34" fmla="*/ 144 w 694"/>
                    <a:gd name="T35" fmla="*/ 351 h 700"/>
                    <a:gd name="T36" fmla="*/ 188 w 694"/>
                    <a:gd name="T37" fmla="*/ 397 h 700"/>
                    <a:gd name="T38" fmla="*/ 199 w 694"/>
                    <a:gd name="T39" fmla="*/ 440 h 700"/>
                    <a:gd name="T40" fmla="*/ 220 w 694"/>
                    <a:gd name="T41" fmla="*/ 475 h 700"/>
                    <a:gd name="T42" fmla="*/ 197 w 694"/>
                    <a:gd name="T43" fmla="*/ 527 h 700"/>
                    <a:gd name="T44" fmla="*/ 197 w 694"/>
                    <a:gd name="T45" fmla="*/ 547 h 700"/>
                    <a:gd name="T46" fmla="*/ 162 w 694"/>
                    <a:gd name="T47" fmla="*/ 628 h 700"/>
                    <a:gd name="T48" fmla="*/ 222 w 694"/>
                    <a:gd name="T49" fmla="*/ 666 h 700"/>
                    <a:gd name="T50" fmla="*/ 308 w 694"/>
                    <a:gd name="T51" fmla="*/ 670 h 700"/>
                    <a:gd name="T52" fmla="*/ 361 w 694"/>
                    <a:gd name="T53" fmla="*/ 698 h 700"/>
                    <a:gd name="T54" fmla="*/ 431 w 694"/>
                    <a:gd name="T55" fmla="*/ 697 h 700"/>
                    <a:gd name="T56" fmla="*/ 452 w 694"/>
                    <a:gd name="T57" fmla="*/ 629 h 700"/>
                    <a:gd name="T58" fmla="*/ 487 w 694"/>
                    <a:gd name="T59" fmla="*/ 615 h 700"/>
                    <a:gd name="T60" fmla="*/ 525 w 694"/>
                    <a:gd name="T61" fmla="*/ 625 h 700"/>
                    <a:gd name="T62" fmla="*/ 552 w 694"/>
                    <a:gd name="T63" fmla="*/ 628 h 700"/>
                    <a:gd name="T64" fmla="*/ 593 w 694"/>
                    <a:gd name="T65" fmla="*/ 645 h 700"/>
                    <a:gd name="T66" fmla="*/ 640 w 694"/>
                    <a:gd name="T67" fmla="*/ 608 h 700"/>
                    <a:gd name="T68" fmla="*/ 667 w 694"/>
                    <a:gd name="T69" fmla="*/ 585 h 700"/>
                    <a:gd name="T70" fmla="*/ 635 w 694"/>
                    <a:gd name="T71" fmla="*/ 550 h 700"/>
                    <a:gd name="T72" fmla="*/ 624 w 694"/>
                    <a:gd name="T73" fmla="*/ 509 h 700"/>
                    <a:gd name="T74" fmla="*/ 640 w 694"/>
                    <a:gd name="T75" fmla="*/ 477 h 700"/>
                    <a:gd name="T76" fmla="*/ 636 w 694"/>
                    <a:gd name="T77" fmla="*/ 430 h 700"/>
                    <a:gd name="T78" fmla="*/ 620 w 694"/>
                    <a:gd name="T79" fmla="*/ 388 h 700"/>
                    <a:gd name="T80" fmla="*/ 584 w 694"/>
                    <a:gd name="T81" fmla="*/ 385 h 700"/>
                    <a:gd name="T82" fmla="*/ 603 w 694"/>
                    <a:gd name="T83" fmla="*/ 355 h 700"/>
                    <a:gd name="T84" fmla="*/ 635 w 694"/>
                    <a:gd name="T85" fmla="*/ 299 h 700"/>
                    <a:gd name="T86" fmla="*/ 663 w 694"/>
                    <a:gd name="T87" fmla="*/ 279 h 700"/>
                    <a:gd name="T88" fmla="*/ 694 w 694"/>
                    <a:gd name="T89" fmla="*/ 179 h 700"/>
                    <a:gd name="T90" fmla="*/ 608 w 694"/>
                    <a:gd name="T91" fmla="*/ 143 h 700"/>
                    <a:gd name="T92" fmla="*/ 548 w 694"/>
                    <a:gd name="T93" fmla="*/ 127 h 700"/>
                    <a:gd name="T94" fmla="*/ 526 w 694"/>
                    <a:gd name="T95" fmla="*/ 82 h 700"/>
                    <a:gd name="T96" fmla="*/ 489 w 694"/>
                    <a:gd name="T97" fmla="*/ 93 h 700"/>
                    <a:gd name="T98" fmla="*/ 452 w 694"/>
                    <a:gd name="T99" fmla="*/ 52 h 700"/>
                    <a:gd name="T100" fmla="*/ 408 w 694"/>
                    <a:gd name="T101" fmla="*/ 16 h 700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694"/>
                    <a:gd name="T154" fmla="*/ 0 h 700"/>
                    <a:gd name="T155" fmla="*/ 694 w 694"/>
                    <a:gd name="T156" fmla="*/ 700 h 700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694" h="700">
                      <a:moveTo>
                        <a:pt x="408" y="0"/>
                      </a:moveTo>
                      <a:lnTo>
                        <a:pt x="403" y="4"/>
                      </a:lnTo>
                      <a:lnTo>
                        <a:pt x="381" y="7"/>
                      </a:lnTo>
                      <a:lnTo>
                        <a:pt x="355" y="17"/>
                      </a:lnTo>
                      <a:lnTo>
                        <a:pt x="349" y="36"/>
                      </a:lnTo>
                      <a:lnTo>
                        <a:pt x="345" y="66"/>
                      </a:lnTo>
                      <a:lnTo>
                        <a:pt x="349" y="70"/>
                      </a:lnTo>
                      <a:lnTo>
                        <a:pt x="348" y="76"/>
                      </a:lnTo>
                      <a:lnTo>
                        <a:pt x="336" y="90"/>
                      </a:lnTo>
                      <a:lnTo>
                        <a:pt x="322" y="100"/>
                      </a:lnTo>
                      <a:lnTo>
                        <a:pt x="290" y="109"/>
                      </a:lnTo>
                      <a:lnTo>
                        <a:pt x="275" y="119"/>
                      </a:lnTo>
                      <a:lnTo>
                        <a:pt x="268" y="132"/>
                      </a:lnTo>
                      <a:lnTo>
                        <a:pt x="269" y="138"/>
                      </a:lnTo>
                      <a:lnTo>
                        <a:pt x="284" y="138"/>
                      </a:lnTo>
                      <a:lnTo>
                        <a:pt x="289" y="139"/>
                      </a:lnTo>
                      <a:lnTo>
                        <a:pt x="288" y="143"/>
                      </a:lnTo>
                      <a:lnTo>
                        <a:pt x="267" y="145"/>
                      </a:lnTo>
                      <a:lnTo>
                        <a:pt x="257" y="152"/>
                      </a:lnTo>
                      <a:lnTo>
                        <a:pt x="248" y="154"/>
                      </a:lnTo>
                      <a:lnTo>
                        <a:pt x="237" y="154"/>
                      </a:lnTo>
                      <a:lnTo>
                        <a:pt x="224" y="150"/>
                      </a:lnTo>
                      <a:lnTo>
                        <a:pt x="208" y="148"/>
                      </a:lnTo>
                      <a:lnTo>
                        <a:pt x="203" y="149"/>
                      </a:lnTo>
                      <a:lnTo>
                        <a:pt x="191" y="133"/>
                      </a:lnTo>
                      <a:lnTo>
                        <a:pt x="192" y="124"/>
                      </a:lnTo>
                      <a:lnTo>
                        <a:pt x="188" y="122"/>
                      </a:lnTo>
                      <a:lnTo>
                        <a:pt x="167" y="123"/>
                      </a:lnTo>
                      <a:lnTo>
                        <a:pt x="157" y="120"/>
                      </a:lnTo>
                      <a:lnTo>
                        <a:pt x="159" y="140"/>
                      </a:lnTo>
                      <a:lnTo>
                        <a:pt x="162" y="149"/>
                      </a:lnTo>
                      <a:lnTo>
                        <a:pt x="168" y="154"/>
                      </a:lnTo>
                      <a:lnTo>
                        <a:pt x="175" y="177"/>
                      </a:lnTo>
                      <a:lnTo>
                        <a:pt x="175" y="189"/>
                      </a:lnTo>
                      <a:lnTo>
                        <a:pt x="177" y="202"/>
                      </a:lnTo>
                      <a:lnTo>
                        <a:pt x="183" y="206"/>
                      </a:lnTo>
                      <a:lnTo>
                        <a:pt x="179" y="210"/>
                      </a:lnTo>
                      <a:lnTo>
                        <a:pt x="168" y="211"/>
                      </a:lnTo>
                      <a:lnTo>
                        <a:pt x="165" y="208"/>
                      </a:lnTo>
                      <a:lnTo>
                        <a:pt x="160" y="205"/>
                      </a:lnTo>
                      <a:lnTo>
                        <a:pt x="152" y="208"/>
                      </a:lnTo>
                      <a:lnTo>
                        <a:pt x="145" y="210"/>
                      </a:lnTo>
                      <a:lnTo>
                        <a:pt x="136" y="209"/>
                      </a:lnTo>
                      <a:lnTo>
                        <a:pt x="118" y="215"/>
                      </a:lnTo>
                      <a:lnTo>
                        <a:pt x="93" y="194"/>
                      </a:lnTo>
                      <a:lnTo>
                        <a:pt x="76" y="195"/>
                      </a:lnTo>
                      <a:lnTo>
                        <a:pt x="71" y="193"/>
                      </a:lnTo>
                      <a:lnTo>
                        <a:pt x="66" y="197"/>
                      </a:lnTo>
                      <a:lnTo>
                        <a:pt x="65" y="202"/>
                      </a:lnTo>
                      <a:lnTo>
                        <a:pt x="51" y="206"/>
                      </a:lnTo>
                      <a:lnTo>
                        <a:pt x="42" y="206"/>
                      </a:lnTo>
                      <a:lnTo>
                        <a:pt x="26" y="209"/>
                      </a:lnTo>
                      <a:lnTo>
                        <a:pt x="4" y="219"/>
                      </a:lnTo>
                      <a:lnTo>
                        <a:pt x="0" y="229"/>
                      </a:lnTo>
                      <a:lnTo>
                        <a:pt x="0" y="235"/>
                      </a:lnTo>
                      <a:lnTo>
                        <a:pt x="20" y="232"/>
                      </a:lnTo>
                      <a:lnTo>
                        <a:pt x="19" y="237"/>
                      </a:lnTo>
                      <a:lnTo>
                        <a:pt x="14" y="237"/>
                      </a:lnTo>
                      <a:lnTo>
                        <a:pt x="9" y="243"/>
                      </a:lnTo>
                      <a:lnTo>
                        <a:pt x="11" y="248"/>
                      </a:lnTo>
                      <a:lnTo>
                        <a:pt x="19" y="247"/>
                      </a:lnTo>
                      <a:lnTo>
                        <a:pt x="28" y="247"/>
                      </a:lnTo>
                      <a:lnTo>
                        <a:pt x="26" y="254"/>
                      </a:lnTo>
                      <a:lnTo>
                        <a:pt x="5" y="258"/>
                      </a:lnTo>
                      <a:lnTo>
                        <a:pt x="10" y="263"/>
                      </a:lnTo>
                      <a:lnTo>
                        <a:pt x="23" y="268"/>
                      </a:lnTo>
                      <a:lnTo>
                        <a:pt x="23" y="279"/>
                      </a:lnTo>
                      <a:lnTo>
                        <a:pt x="35" y="280"/>
                      </a:lnTo>
                      <a:lnTo>
                        <a:pt x="35" y="274"/>
                      </a:lnTo>
                      <a:lnTo>
                        <a:pt x="43" y="273"/>
                      </a:lnTo>
                      <a:lnTo>
                        <a:pt x="74" y="284"/>
                      </a:lnTo>
                      <a:lnTo>
                        <a:pt x="84" y="291"/>
                      </a:lnTo>
                      <a:lnTo>
                        <a:pt x="86" y="296"/>
                      </a:lnTo>
                      <a:lnTo>
                        <a:pt x="91" y="299"/>
                      </a:lnTo>
                      <a:lnTo>
                        <a:pt x="103" y="294"/>
                      </a:lnTo>
                      <a:lnTo>
                        <a:pt x="111" y="296"/>
                      </a:lnTo>
                      <a:lnTo>
                        <a:pt x="106" y="300"/>
                      </a:lnTo>
                      <a:lnTo>
                        <a:pt x="118" y="305"/>
                      </a:lnTo>
                      <a:lnTo>
                        <a:pt x="124" y="300"/>
                      </a:lnTo>
                      <a:lnTo>
                        <a:pt x="128" y="302"/>
                      </a:lnTo>
                      <a:lnTo>
                        <a:pt x="125" y="318"/>
                      </a:lnTo>
                      <a:lnTo>
                        <a:pt x="140" y="322"/>
                      </a:lnTo>
                      <a:lnTo>
                        <a:pt x="155" y="318"/>
                      </a:lnTo>
                      <a:lnTo>
                        <a:pt x="165" y="323"/>
                      </a:lnTo>
                      <a:lnTo>
                        <a:pt x="148" y="328"/>
                      </a:lnTo>
                      <a:lnTo>
                        <a:pt x="148" y="334"/>
                      </a:lnTo>
                      <a:lnTo>
                        <a:pt x="155" y="342"/>
                      </a:lnTo>
                      <a:lnTo>
                        <a:pt x="150" y="349"/>
                      </a:lnTo>
                      <a:lnTo>
                        <a:pt x="144" y="344"/>
                      </a:lnTo>
                      <a:lnTo>
                        <a:pt x="144" y="351"/>
                      </a:lnTo>
                      <a:lnTo>
                        <a:pt x="155" y="364"/>
                      </a:lnTo>
                      <a:lnTo>
                        <a:pt x="161" y="374"/>
                      </a:lnTo>
                      <a:lnTo>
                        <a:pt x="164" y="381"/>
                      </a:lnTo>
                      <a:lnTo>
                        <a:pt x="176" y="389"/>
                      </a:lnTo>
                      <a:lnTo>
                        <a:pt x="188" y="397"/>
                      </a:lnTo>
                      <a:lnTo>
                        <a:pt x="203" y="401"/>
                      </a:lnTo>
                      <a:lnTo>
                        <a:pt x="200" y="408"/>
                      </a:lnTo>
                      <a:lnTo>
                        <a:pt x="204" y="417"/>
                      </a:lnTo>
                      <a:lnTo>
                        <a:pt x="204" y="429"/>
                      </a:lnTo>
                      <a:lnTo>
                        <a:pt x="199" y="440"/>
                      </a:lnTo>
                      <a:lnTo>
                        <a:pt x="203" y="450"/>
                      </a:lnTo>
                      <a:lnTo>
                        <a:pt x="213" y="457"/>
                      </a:lnTo>
                      <a:lnTo>
                        <a:pt x="220" y="467"/>
                      </a:lnTo>
                      <a:lnTo>
                        <a:pt x="224" y="480"/>
                      </a:lnTo>
                      <a:lnTo>
                        <a:pt x="220" y="475"/>
                      </a:lnTo>
                      <a:lnTo>
                        <a:pt x="207" y="460"/>
                      </a:lnTo>
                      <a:lnTo>
                        <a:pt x="203" y="467"/>
                      </a:lnTo>
                      <a:lnTo>
                        <a:pt x="203" y="484"/>
                      </a:lnTo>
                      <a:lnTo>
                        <a:pt x="198" y="517"/>
                      </a:lnTo>
                      <a:lnTo>
                        <a:pt x="197" y="527"/>
                      </a:lnTo>
                      <a:lnTo>
                        <a:pt x="203" y="518"/>
                      </a:lnTo>
                      <a:lnTo>
                        <a:pt x="207" y="526"/>
                      </a:lnTo>
                      <a:lnTo>
                        <a:pt x="204" y="530"/>
                      </a:lnTo>
                      <a:lnTo>
                        <a:pt x="197" y="534"/>
                      </a:lnTo>
                      <a:lnTo>
                        <a:pt x="197" y="547"/>
                      </a:lnTo>
                      <a:lnTo>
                        <a:pt x="186" y="607"/>
                      </a:lnTo>
                      <a:lnTo>
                        <a:pt x="181" y="618"/>
                      </a:lnTo>
                      <a:lnTo>
                        <a:pt x="171" y="624"/>
                      </a:lnTo>
                      <a:lnTo>
                        <a:pt x="161" y="624"/>
                      </a:lnTo>
                      <a:lnTo>
                        <a:pt x="162" y="628"/>
                      </a:lnTo>
                      <a:lnTo>
                        <a:pt x="184" y="646"/>
                      </a:lnTo>
                      <a:lnTo>
                        <a:pt x="193" y="650"/>
                      </a:lnTo>
                      <a:lnTo>
                        <a:pt x="204" y="652"/>
                      </a:lnTo>
                      <a:lnTo>
                        <a:pt x="215" y="660"/>
                      </a:lnTo>
                      <a:lnTo>
                        <a:pt x="222" y="666"/>
                      </a:lnTo>
                      <a:lnTo>
                        <a:pt x="268" y="678"/>
                      </a:lnTo>
                      <a:lnTo>
                        <a:pt x="284" y="679"/>
                      </a:lnTo>
                      <a:lnTo>
                        <a:pt x="290" y="678"/>
                      </a:lnTo>
                      <a:lnTo>
                        <a:pt x="300" y="671"/>
                      </a:lnTo>
                      <a:lnTo>
                        <a:pt x="308" y="670"/>
                      </a:lnTo>
                      <a:lnTo>
                        <a:pt x="317" y="672"/>
                      </a:lnTo>
                      <a:lnTo>
                        <a:pt x="332" y="682"/>
                      </a:lnTo>
                      <a:lnTo>
                        <a:pt x="345" y="683"/>
                      </a:lnTo>
                      <a:lnTo>
                        <a:pt x="350" y="689"/>
                      </a:lnTo>
                      <a:lnTo>
                        <a:pt x="361" y="698"/>
                      </a:lnTo>
                      <a:lnTo>
                        <a:pt x="369" y="700"/>
                      </a:lnTo>
                      <a:lnTo>
                        <a:pt x="397" y="698"/>
                      </a:lnTo>
                      <a:lnTo>
                        <a:pt x="410" y="695"/>
                      </a:lnTo>
                      <a:lnTo>
                        <a:pt x="424" y="695"/>
                      </a:lnTo>
                      <a:lnTo>
                        <a:pt x="431" y="697"/>
                      </a:lnTo>
                      <a:lnTo>
                        <a:pt x="429" y="667"/>
                      </a:lnTo>
                      <a:lnTo>
                        <a:pt x="425" y="663"/>
                      </a:lnTo>
                      <a:lnTo>
                        <a:pt x="428" y="649"/>
                      </a:lnTo>
                      <a:lnTo>
                        <a:pt x="434" y="638"/>
                      </a:lnTo>
                      <a:lnTo>
                        <a:pt x="452" y="629"/>
                      </a:lnTo>
                      <a:lnTo>
                        <a:pt x="463" y="622"/>
                      </a:lnTo>
                      <a:lnTo>
                        <a:pt x="469" y="617"/>
                      </a:lnTo>
                      <a:lnTo>
                        <a:pt x="478" y="612"/>
                      </a:lnTo>
                      <a:lnTo>
                        <a:pt x="483" y="612"/>
                      </a:lnTo>
                      <a:lnTo>
                        <a:pt x="487" y="615"/>
                      </a:lnTo>
                      <a:lnTo>
                        <a:pt x="503" y="618"/>
                      </a:lnTo>
                      <a:lnTo>
                        <a:pt x="505" y="619"/>
                      </a:lnTo>
                      <a:lnTo>
                        <a:pt x="507" y="623"/>
                      </a:lnTo>
                      <a:lnTo>
                        <a:pt x="512" y="624"/>
                      </a:lnTo>
                      <a:lnTo>
                        <a:pt x="525" y="625"/>
                      </a:lnTo>
                      <a:lnTo>
                        <a:pt x="526" y="622"/>
                      </a:lnTo>
                      <a:lnTo>
                        <a:pt x="536" y="623"/>
                      </a:lnTo>
                      <a:lnTo>
                        <a:pt x="538" y="625"/>
                      </a:lnTo>
                      <a:lnTo>
                        <a:pt x="546" y="625"/>
                      </a:lnTo>
                      <a:lnTo>
                        <a:pt x="552" y="628"/>
                      </a:lnTo>
                      <a:lnTo>
                        <a:pt x="553" y="633"/>
                      </a:lnTo>
                      <a:lnTo>
                        <a:pt x="557" y="634"/>
                      </a:lnTo>
                      <a:lnTo>
                        <a:pt x="569" y="635"/>
                      </a:lnTo>
                      <a:lnTo>
                        <a:pt x="578" y="644"/>
                      </a:lnTo>
                      <a:lnTo>
                        <a:pt x="593" y="645"/>
                      </a:lnTo>
                      <a:lnTo>
                        <a:pt x="617" y="634"/>
                      </a:lnTo>
                      <a:lnTo>
                        <a:pt x="619" y="631"/>
                      </a:lnTo>
                      <a:lnTo>
                        <a:pt x="620" y="625"/>
                      </a:lnTo>
                      <a:lnTo>
                        <a:pt x="629" y="619"/>
                      </a:lnTo>
                      <a:lnTo>
                        <a:pt x="640" y="608"/>
                      </a:lnTo>
                      <a:lnTo>
                        <a:pt x="646" y="604"/>
                      </a:lnTo>
                      <a:lnTo>
                        <a:pt x="648" y="600"/>
                      </a:lnTo>
                      <a:lnTo>
                        <a:pt x="667" y="590"/>
                      </a:lnTo>
                      <a:lnTo>
                        <a:pt x="668" y="588"/>
                      </a:lnTo>
                      <a:lnTo>
                        <a:pt x="667" y="585"/>
                      </a:lnTo>
                      <a:lnTo>
                        <a:pt x="670" y="579"/>
                      </a:lnTo>
                      <a:lnTo>
                        <a:pt x="670" y="570"/>
                      </a:lnTo>
                      <a:lnTo>
                        <a:pt x="666" y="561"/>
                      </a:lnTo>
                      <a:lnTo>
                        <a:pt x="641" y="559"/>
                      </a:lnTo>
                      <a:lnTo>
                        <a:pt x="635" y="550"/>
                      </a:lnTo>
                      <a:lnTo>
                        <a:pt x="633" y="539"/>
                      </a:lnTo>
                      <a:lnTo>
                        <a:pt x="632" y="528"/>
                      </a:lnTo>
                      <a:lnTo>
                        <a:pt x="634" y="520"/>
                      </a:lnTo>
                      <a:lnTo>
                        <a:pt x="633" y="511"/>
                      </a:lnTo>
                      <a:lnTo>
                        <a:pt x="624" y="509"/>
                      </a:lnTo>
                      <a:lnTo>
                        <a:pt x="623" y="504"/>
                      </a:lnTo>
                      <a:lnTo>
                        <a:pt x="622" y="499"/>
                      </a:lnTo>
                      <a:lnTo>
                        <a:pt x="624" y="490"/>
                      </a:lnTo>
                      <a:lnTo>
                        <a:pt x="629" y="484"/>
                      </a:lnTo>
                      <a:lnTo>
                        <a:pt x="640" y="477"/>
                      </a:lnTo>
                      <a:lnTo>
                        <a:pt x="638" y="467"/>
                      </a:lnTo>
                      <a:lnTo>
                        <a:pt x="627" y="441"/>
                      </a:lnTo>
                      <a:lnTo>
                        <a:pt x="625" y="436"/>
                      </a:lnTo>
                      <a:lnTo>
                        <a:pt x="627" y="431"/>
                      </a:lnTo>
                      <a:lnTo>
                        <a:pt x="636" y="430"/>
                      </a:lnTo>
                      <a:lnTo>
                        <a:pt x="634" y="419"/>
                      </a:lnTo>
                      <a:lnTo>
                        <a:pt x="627" y="418"/>
                      </a:lnTo>
                      <a:lnTo>
                        <a:pt x="624" y="407"/>
                      </a:lnTo>
                      <a:lnTo>
                        <a:pt x="624" y="389"/>
                      </a:lnTo>
                      <a:lnTo>
                        <a:pt x="620" y="388"/>
                      </a:lnTo>
                      <a:lnTo>
                        <a:pt x="603" y="388"/>
                      </a:lnTo>
                      <a:lnTo>
                        <a:pt x="592" y="404"/>
                      </a:lnTo>
                      <a:lnTo>
                        <a:pt x="586" y="409"/>
                      </a:lnTo>
                      <a:lnTo>
                        <a:pt x="582" y="407"/>
                      </a:lnTo>
                      <a:lnTo>
                        <a:pt x="584" y="385"/>
                      </a:lnTo>
                      <a:lnTo>
                        <a:pt x="587" y="372"/>
                      </a:lnTo>
                      <a:lnTo>
                        <a:pt x="591" y="369"/>
                      </a:lnTo>
                      <a:lnTo>
                        <a:pt x="595" y="362"/>
                      </a:lnTo>
                      <a:lnTo>
                        <a:pt x="602" y="358"/>
                      </a:lnTo>
                      <a:lnTo>
                        <a:pt x="603" y="355"/>
                      </a:lnTo>
                      <a:lnTo>
                        <a:pt x="606" y="345"/>
                      </a:lnTo>
                      <a:lnTo>
                        <a:pt x="612" y="337"/>
                      </a:lnTo>
                      <a:lnTo>
                        <a:pt x="635" y="311"/>
                      </a:lnTo>
                      <a:lnTo>
                        <a:pt x="632" y="306"/>
                      </a:lnTo>
                      <a:lnTo>
                        <a:pt x="635" y="299"/>
                      </a:lnTo>
                      <a:lnTo>
                        <a:pt x="652" y="300"/>
                      </a:lnTo>
                      <a:lnTo>
                        <a:pt x="660" y="297"/>
                      </a:lnTo>
                      <a:lnTo>
                        <a:pt x="667" y="291"/>
                      </a:lnTo>
                      <a:lnTo>
                        <a:pt x="665" y="289"/>
                      </a:lnTo>
                      <a:lnTo>
                        <a:pt x="663" y="279"/>
                      </a:lnTo>
                      <a:lnTo>
                        <a:pt x="665" y="251"/>
                      </a:lnTo>
                      <a:lnTo>
                        <a:pt x="672" y="226"/>
                      </a:lnTo>
                      <a:lnTo>
                        <a:pt x="675" y="214"/>
                      </a:lnTo>
                      <a:lnTo>
                        <a:pt x="692" y="191"/>
                      </a:lnTo>
                      <a:lnTo>
                        <a:pt x="694" y="179"/>
                      </a:lnTo>
                      <a:lnTo>
                        <a:pt x="681" y="173"/>
                      </a:lnTo>
                      <a:lnTo>
                        <a:pt x="640" y="161"/>
                      </a:lnTo>
                      <a:lnTo>
                        <a:pt x="622" y="160"/>
                      </a:lnTo>
                      <a:lnTo>
                        <a:pt x="616" y="149"/>
                      </a:lnTo>
                      <a:lnTo>
                        <a:pt x="608" y="143"/>
                      </a:lnTo>
                      <a:lnTo>
                        <a:pt x="596" y="132"/>
                      </a:lnTo>
                      <a:lnTo>
                        <a:pt x="584" y="133"/>
                      </a:lnTo>
                      <a:lnTo>
                        <a:pt x="566" y="128"/>
                      </a:lnTo>
                      <a:lnTo>
                        <a:pt x="558" y="129"/>
                      </a:lnTo>
                      <a:lnTo>
                        <a:pt x="548" y="127"/>
                      </a:lnTo>
                      <a:lnTo>
                        <a:pt x="539" y="119"/>
                      </a:lnTo>
                      <a:lnTo>
                        <a:pt x="528" y="114"/>
                      </a:lnTo>
                      <a:lnTo>
                        <a:pt x="531" y="108"/>
                      </a:lnTo>
                      <a:lnTo>
                        <a:pt x="526" y="106"/>
                      </a:lnTo>
                      <a:lnTo>
                        <a:pt x="526" y="82"/>
                      </a:lnTo>
                      <a:lnTo>
                        <a:pt x="520" y="82"/>
                      </a:lnTo>
                      <a:lnTo>
                        <a:pt x="514" y="90"/>
                      </a:lnTo>
                      <a:lnTo>
                        <a:pt x="509" y="97"/>
                      </a:lnTo>
                      <a:lnTo>
                        <a:pt x="499" y="97"/>
                      </a:lnTo>
                      <a:lnTo>
                        <a:pt x="489" y="93"/>
                      </a:lnTo>
                      <a:lnTo>
                        <a:pt x="487" y="78"/>
                      </a:lnTo>
                      <a:lnTo>
                        <a:pt x="484" y="69"/>
                      </a:lnTo>
                      <a:lnTo>
                        <a:pt x="478" y="64"/>
                      </a:lnTo>
                      <a:lnTo>
                        <a:pt x="466" y="60"/>
                      </a:lnTo>
                      <a:lnTo>
                        <a:pt x="452" y="52"/>
                      </a:lnTo>
                      <a:lnTo>
                        <a:pt x="442" y="48"/>
                      </a:lnTo>
                      <a:lnTo>
                        <a:pt x="433" y="30"/>
                      </a:lnTo>
                      <a:lnTo>
                        <a:pt x="421" y="31"/>
                      </a:lnTo>
                      <a:lnTo>
                        <a:pt x="410" y="26"/>
                      </a:lnTo>
                      <a:lnTo>
                        <a:pt x="408" y="16"/>
                      </a:lnTo>
                      <a:lnTo>
                        <a:pt x="408" y="0"/>
                      </a:lnTo>
                      <a:close/>
                    </a:path>
                  </a:pathLst>
                </a:custGeom>
                <a:solidFill>
                  <a:srgbClr val="004387"/>
                </a:solidFill>
                <a:ln w="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GB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i="1" u="sng" kern="1200">
                      <a:solidFill>
                        <a:schemeClr val="tx1"/>
                      </a:solidFill>
                      <a:latin typeface="Calibri" pitchFamily="34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i="1" u="sng" kern="1200">
                      <a:solidFill>
                        <a:schemeClr val="tx1"/>
                      </a:solidFill>
                      <a:latin typeface="Calibri" pitchFamily="34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i="1" u="sng" kern="1200">
                      <a:solidFill>
                        <a:schemeClr val="tx1"/>
                      </a:solidFill>
                      <a:latin typeface="Calibri" pitchFamily="34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i="1" u="sng" kern="1200">
                      <a:solidFill>
                        <a:schemeClr val="tx1"/>
                      </a:solidFill>
                      <a:latin typeface="Calibri" pitchFamily="34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i="1" u="sng" kern="1200">
                      <a:solidFill>
                        <a:schemeClr val="tx1"/>
                      </a:solidFill>
                      <a:latin typeface="Calibri" pitchFamily="34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i="1" u="sng" kern="1200">
                      <a:solidFill>
                        <a:schemeClr val="tx1"/>
                      </a:solidFill>
                      <a:latin typeface="Calibri" pitchFamily="34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i="1" u="sng" kern="1200">
                      <a:solidFill>
                        <a:schemeClr val="tx1"/>
                      </a:solidFill>
                      <a:latin typeface="Calibri" pitchFamily="34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i="1" u="sng" kern="1200">
                      <a:solidFill>
                        <a:schemeClr val="tx1"/>
                      </a:solidFill>
                      <a:latin typeface="Calibri" pitchFamily="34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i="1" u="sng" kern="1200">
                      <a:solidFill>
                        <a:schemeClr val="tx1"/>
                      </a:solidFill>
                      <a:latin typeface="Calibri" pitchFamily="34" charset="0"/>
                      <a:ea typeface="+mn-ea"/>
                      <a:cs typeface="Arial" charset="0"/>
                    </a:defRPr>
                  </a:lvl9pPr>
                </a:lstStyle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</p:grpSp>
          <p:grpSp>
            <p:nvGrpSpPr>
              <p:cNvPr id="78" name="Group 76"/>
              <p:cNvGrpSpPr>
                <a:grpSpLocks/>
              </p:cNvGrpSpPr>
              <p:nvPr/>
            </p:nvGrpSpPr>
            <p:grpSpPr bwMode="auto">
              <a:xfrm>
                <a:off x="2023086" y="3337014"/>
                <a:ext cx="1082190" cy="1251101"/>
                <a:chOff x="2670" y="1767"/>
                <a:chExt cx="108" cy="163"/>
              </a:xfrm>
              <a:solidFill>
                <a:srgbClr val="969696"/>
              </a:solidFill>
            </p:grpSpPr>
            <p:sp>
              <p:nvSpPr>
                <p:cNvPr id="108" name="Freeform 77"/>
                <p:cNvSpPr>
                  <a:spLocks/>
                </p:cNvSpPr>
                <p:nvPr/>
              </p:nvSpPr>
              <p:spPr bwMode="auto">
                <a:xfrm>
                  <a:off x="2692" y="1767"/>
                  <a:ext cx="86" cy="163"/>
                </a:xfrm>
                <a:custGeom>
                  <a:avLst/>
                  <a:gdLst>
                    <a:gd name="T0" fmla="*/ 227 w 430"/>
                    <a:gd name="T1" fmla="*/ 761 h 814"/>
                    <a:gd name="T2" fmla="*/ 260 w 430"/>
                    <a:gd name="T3" fmla="*/ 737 h 814"/>
                    <a:gd name="T4" fmla="*/ 328 w 430"/>
                    <a:gd name="T5" fmla="*/ 744 h 814"/>
                    <a:gd name="T6" fmla="*/ 410 w 430"/>
                    <a:gd name="T7" fmla="*/ 698 h 814"/>
                    <a:gd name="T8" fmla="*/ 381 w 430"/>
                    <a:gd name="T9" fmla="*/ 674 h 814"/>
                    <a:gd name="T10" fmla="*/ 394 w 430"/>
                    <a:gd name="T11" fmla="*/ 659 h 814"/>
                    <a:gd name="T12" fmla="*/ 423 w 430"/>
                    <a:gd name="T13" fmla="*/ 628 h 814"/>
                    <a:gd name="T14" fmla="*/ 399 w 430"/>
                    <a:gd name="T15" fmla="*/ 554 h 814"/>
                    <a:gd name="T16" fmla="*/ 337 w 430"/>
                    <a:gd name="T17" fmla="*/ 565 h 814"/>
                    <a:gd name="T18" fmla="*/ 339 w 430"/>
                    <a:gd name="T19" fmla="*/ 507 h 814"/>
                    <a:gd name="T20" fmla="*/ 344 w 430"/>
                    <a:gd name="T21" fmla="*/ 495 h 814"/>
                    <a:gd name="T22" fmla="*/ 316 w 430"/>
                    <a:gd name="T23" fmla="*/ 433 h 814"/>
                    <a:gd name="T24" fmla="*/ 268 w 430"/>
                    <a:gd name="T25" fmla="*/ 385 h 814"/>
                    <a:gd name="T26" fmla="*/ 228 w 430"/>
                    <a:gd name="T27" fmla="*/ 293 h 814"/>
                    <a:gd name="T28" fmla="*/ 155 w 430"/>
                    <a:gd name="T29" fmla="*/ 265 h 814"/>
                    <a:gd name="T30" fmla="*/ 181 w 430"/>
                    <a:gd name="T31" fmla="*/ 229 h 814"/>
                    <a:gd name="T32" fmla="*/ 198 w 430"/>
                    <a:gd name="T33" fmla="*/ 202 h 814"/>
                    <a:gd name="T34" fmla="*/ 233 w 430"/>
                    <a:gd name="T35" fmla="*/ 109 h 814"/>
                    <a:gd name="T36" fmla="*/ 154 w 430"/>
                    <a:gd name="T37" fmla="*/ 97 h 814"/>
                    <a:gd name="T38" fmla="*/ 99 w 430"/>
                    <a:gd name="T39" fmla="*/ 104 h 814"/>
                    <a:gd name="T40" fmla="*/ 109 w 430"/>
                    <a:gd name="T41" fmla="*/ 78 h 814"/>
                    <a:gd name="T42" fmla="*/ 151 w 430"/>
                    <a:gd name="T43" fmla="*/ 0 h 814"/>
                    <a:gd name="T44" fmla="*/ 75 w 430"/>
                    <a:gd name="T45" fmla="*/ 6 h 814"/>
                    <a:gd name="T46" fmla="*/ 37 w 430"/>
                    <a:gd name="T47" fmla="*/ 60 h 814"/>
                    <a:gd name="T48" fmla="*/ 25 w 430"/>
                    <a:gd name="T49" fmla="*/ 115 h 814"/>
                    <a:gd name="T50" fmla="*/ 33 w 430"/>
                    <a:gd name="T51" fmla="*/ 133 h 814"/>
                    <a:gd name="T52" fmla="*/ 26 w 430"/>
                    <a:gd name="T53" fmla="*/ 158 h 814"/>
                    <a:gd name="T54" fmla="*/ 5 w 430"/>
                    <a:gd name="T55" fmla="*/ 195 h 814"/>
                    <a:gd name="T56" fmla="*/ 33 w 430"/>
                    <a:gd name="T57" fmla="*/ 215 h 814"/>
                    <a:gd name="T58" fmla="*/ 31 w 430"/>
                    <a:gd name="T59" fmla="*/ 254 h 814"/>
                    <a:gd name="T60" fmla="*/ 34 w 430"/>
                    <a:gd name="T61" fmla="*/ 286 h 814"/>
                    <a:gd name="T62" fmla="*/ 28 w 430"/>
                    <a:gd name="T63" fmla="*/ 330 h 814"/>
                    <a:gd name="T64" fmla="*/ 54 w 430"/>
                    <a:gd name="T65" fmla="*/ 248 h 814"/>
                    <a:gd name="T66" fmla="*/ 53 w 430"/>
                    <a:gd name="T67" fmla="*/ 273 h 814"/>
                    <a:gd name="T68" fmla="*/ 79 w 430"/>
                    <a:gd name="T69" fmla="*/ 272 h 814"/>
                    <a:gd name="T70" fmla="*/ 77 w 430"/>
                    <a:gd name="T71" fmla="*/ 308 h 814"/>
                    <a:gd name="T72" fmla="*/ 60 w 430"/>
                    <a:gd name="T73" fmla="*/ 372 h 814"/>
                    <a:gd name="T74" fmla="*/ 65 w 430"/>
                    <a:gd name="T75" fmla="*/ 384 h 814"/>
                    <a:gd name="T76" fmla="*/ 95 w 430"/>
                    <a:gd name="T77" fmla="*/ 380 h 814"/>
                    <a:gd name="T78" fmla="*/ 162 w 430"/>
                    <a:gd name="T79" fmla="*/ 373 h 814"/>
                    <a:gd name="T80" fmla="*/ 145 w 430"/>
                    <a:gd name="T81" fmla="*/ 431 h 814"/>
                    <a:gd name="T82" fmla="*/ 181 w 430"/>
                    <a:gd name="T83" fmla="*/ 437 h 814"/>
                    <a:gd name="T84" fmla="*/ 179 w 430"/>
                    <a:gd name="T85" fmla="*/ 481 h 814"/>
                    <a:gd name="T86" fmla="*/ 168 w 430"/>
                    <a:gd name="T87" fmla="*/ 523 h 814"/>
                    <a:gd name="T88" fmla="*/ 98 w 430"/>
                    <a:gd name="T89" fmla="*/ 558 h 814"/>
                    <a:gd name="T90" fmla="*/ 108 w 430"/>
                    <a:gd name="T91" fmla="*/ 615 h 814"/>
                    <a:gd name="T92" fmla="*/ 59 w 430"/>
                    <a:gd name="T93" fmla="*/ 674 h 814"/>
                    <a:gd name="T94" fmla="*/ 97 w 430"/>
                    <a:gd name="T95" fmla="*/ 674 h 814"/>
                    <a:gd name="T96" fmla="*/ 141 w 430"/>
                    <a:gd name="T97" fmla="*/ 692 h 814"/>
                    <a:gd name="T98" fmla="*/ 194 w 430"/>
                    <a:gd name="T99" fmla="*/ 663 h 814"/>
                    <a:gd name="T100" fmla="*/ 156 w 430"/>
                    <a:gd name="T101" fmla="*/ 711 h 814"/>
                    <a:gd name="T102" fmla="*/ 47 w 430"/>
                    <a:gd name="T103" fmla="*/ 791 h 814"/>
                    <a:gd name="T104" fmla="*/ 45 w 430"/>
                    <a:gd name="T105" fmla="*/ 810 h 814"/>
                    <a:gd name="T106" fmla="*/ 77 w 430"/>
                    <a:gd name="T107" fmla="*/ 784 h 814"/>
                    <a:gd name="T108" fmla="*/ 149 w 430"/>
                    <a:gd name="T109" fmla="*/ 759 h 814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430"/>
                    <a:gd name="T166" fmla="*/ 0 h 814"/>
                    <a:gd name="T167" fmla="*/ 430 w 430"/>
                    <a:gd name="T168" fmla="*/ 814 h 814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430" h="814">
                      <a:moveTo>
                        <a:pt x="199" y="767"/>
                      </a:moveTo>
                      <a:lnTo>
                        <a:pt x="200" y="768"/>
                      </a:lnTo>
                      <a:lnTo>
                        <a:pt x="203" y="762"/>
                      </a:lnTo>
                      <a:lnTo>
                        <a:pt x="212" y="760"/>
                      </a:lnTo>
                      <a:lnTo>
                        <a:pt x="222" y="764"/>
                      </a:lnTo>
                      <a:lnTo>
                        <a:pt x="227" y="761"/>
                      </a:lnTo>
                      <a:lnTo>
                        <a:pt x="225" y="754"/>
                      </a:lnTo>
                      <a:lnTo>
                        <a:pt x="251" y="754"/>
                      </a:lnTo>
                      <a:lnTo>
                        <a:pt x="253" y="750"/>
                      </a:lnTo>
                      <a:lnTo>
                        <a:pt x="259" y="748"/>
                      </a:lnTo>
                      <a:lnTo>
                        <a:pt x="260" y="743"/>
                      </a:lnTo>
                      <a:lnTo>
                        <a:pt x="260" y="737"/>
                      </a:lnTo>
                      <a:lnTo>
                        <a:pt x="267" y="741"/>
                      </a:lnTo>
                      <a:lnTo>
                        <a:pt x="274" y="744"/>
                      </a:lnTo>
                      <a:lnTo>
                        <a:pt x="283" y="741"/>
                      </a:lnTo>
                      <a:lnTo>
                        <a:pt x="285" y="745"/>
                      </a:lnTo>
                      <a:lnTo>
                        <a:pt x="290" y="750"/>
                      </a:lnTo>
                      <a:lnTo>
                        <a:pt x="328" y="744"/>
                      </a:lnTo>
                      <a:lnTo>
                        <a:pt x="339" y="746"/>
                      </a:lnTo>
                      <a:lnTo>
                        <a:pt x="388" y="733"/>
                      </a:lnTo>
                      <a:lnTo>
                        <a:pt x="389" y="729"/>
                      </a:lnTo>
                      <a:lnTo>
                        <a:pt x="410" y="713"/>
                      </a:lnTo>
                      <a:lnTo>
                        <a:pt x="413" y="702"/>
                      </a:lnTo>
                      <a:lnTo>
                        <a:pt x="410" y="698"/>
                      </a:lnTo>
                      <a:lnTo>
                        <a:pt x="386" y="698"/>
                      </a:lnTo>
                      <a:lnTo>
                        <a:pt x="373" y="697"/>
                      </a:lnTo>
                      <a:lnTo>
                        <a:pt x="373" y="689"/>
                      </a:lnTo>
                      <a:lnTo>
                        <a:pt x="369" y="682"/>
                      </a:lnTo>
                      <a:lnTo>
                        <a:pt x="378" y="679"/>
                      </a:lnTo>
                      <a:lnTo>
                        <a:pt x="381" y="674"/>
                      </a:lnTo>
                      <a:lnTo>
                        <a:pt x="386" y="668"/>
                      </a:lnTo>
                      <a:lnTo>
                        <a:pt x="383" y="665"/>
                      </a:lnTo>
                      <a:lnTo>
                        <a:pt x="377" y="663"/>
                      </a:lnTo>
                      <a:lnTo>
                        <a:pt x="383" y="658"/>
                      </a:lnTo>
                      <a:lnTo>
                        <a:pt x="391" y="655"/>
                      </a:lnTo>
                      <a:lnTo>
                        <a:pt x="394" y="659"/>
                      </a:lnTo>
                      <a:lnTo>
                        <a:pt x="403" y="657"/>
                      </a:lnTo>
                      <a:lnTo>
                        <a:pt x="404" y="651"/>
                      </a:lnTo>
                      <a:lnTo>
                        <a:pt x="403" y="642"/>
                      </a:lnTo>
                      <a:lnTo>
                        <a:pt x="408" y="642"/>
                      </a:lnTo>
                      <a:lnTo>
                        <a:pt x="415" y="638"/>
                      </a:lnTo>
                      <a:lnTo>
                        <a:pt x="423" y="628"/>
                      </a:lnTo>
                      <a:lnTo>
                        <a:pt x="429" y="608"/>
                      </a:lnTo>
                      <a:lnTo>
                        <a:pt x="430" y="593"/>
                      </a:lnTo>
                      <a:lnTo>
                        <a:pt x="426" y="577"/>
                      </a:lnTo>
                      <a:lnTo>
                        <a:pt x="418" y="563"/>
                      </a:lnTo>
                      <a:lnTo>
                        <a:pt x="408" y="557"/>
                      </a:lnTo>
                      <a:lnTo>
                        <a:pt x="399" y="554"/>
                      </a:lnTo>
                      <a:lnTo>
                        <a:pt x="387" y="554"/>
                      </a:lnTo>
                      <a:lnTo>
                        <a:pt x="365" y="557"/>
                      </a:lnTo>
                      <a:lnTo>
                        <a:pt x="355" y="572"/>
                      </a:lnTo>
                      <a:lnTo>
                        <a:pt x="350" y="567"/>
                      </a:lnTo>
                      <a:lnTo>
                        <a:pt x="340" y="566"/>
                      </a:lnTo>
                      <a:lnTo>
                        <a:pt x="337" y="565"/>
                      </a:lnTo>
                      <a:lnTo>
                        <a:pt x="340" y="555"/>
                      </a:lnTo>
                      <a:lnTo>
                        <a:pt x="353" y="540"/>
                      </a:lnTo>
                      <a:lnTo>
                        <a:pt x="355" y="534"/>
                      </a:lnTo>
                      <a:lnTo>
                        <a:pt x="355" y="525"/>
                      </a:lnTo>
                      <a:lnTo>
                        <a:pt x="345" y="512"/>
                      </a:lnTo>
                      <a:lnTo>
                        <a:pt x="339" y="507"/>
                      </a:lnTo>
                      <a:lnTo>
                        <a:pt x="335" y="501"/>
                      </a:lnTo>
                      <a:lnTo>
                        <a:pt x="330" y="498"/>
                      </a:lnTo>
                      <a:lnTo>
                        <a:pt x="317" y="485"/>
                      </a:lnTo>
                      <a:lnTo>
                        <a:pt x="321" y="482"/>
                      </a:lnTo>
                      <a:lnTo>
                        <a:pt x="332" y="492"/>
                      </a:lnTo>
                      <a:lnTo>
                        <a:pt x="344" y="495"/>
                      </a:lnTo>
                      <a:lnTo>
                        <a:pt x="345" y="493"/>
                      </a:lnTo>
                      <a:lnTo>
                        <a:pt x="343" y="477"/>
                      </a:lnTo>
                      <a:lnTo>
                        <a:pt x="335" y="471"/>
                      </a:lnTo>
                      <a:lnTo>
                        <a:pt x="326" y="459"/>
                      </a:lnTo>
                      <a:lnTo>
                        <a:pt x="323" y="444"/>
                      </a:lnTo>
                      <a:lnTo>
                        <a:pt x="316" y="433"/>
                      </a:lnTo>
                      <a:lnTo>
                        <a:pt x="311" y="423"/>
                      </a:lnTo>
                      <a:lnTo>
                        <a:pt x="301" y="410"/>
                      </a:lnTo>
                      <a:lnTo>
                        <a:pt x="290" y="405"/>
                      </a:lnTo>
                      <a:lnTo>
                        <a:pt x="276" y="402"/>
                      </a:lnTo>
                      <a:lnTo>
                        <a:pt x="273" y="399"/>
                      </a:lnTo>
                      <a:lnTo>
                        <a:pt x="268" y="385"/>
                      </a:lnTo>
                      <a:lnTo>
                        <a:pt x="260" y="374"/>
                      </a:lnTo>
                      <a:lnTo>
                        <a:pt x="254" y="361"/>
                      </a:lnTo>
                      <a:lnTo>
                        <a:pt x="252" y="350"/>
                      </a:lnTo>
                      <a:lnTo>
                        <a:pt x="248" y="312"/>
                      </a:lnTo>
                      <a:lnTo>
                        <a:pt x="240" y="305"/>
                      </a:lnTo>
                      <a:lnTo>
                        <a:pt x="228" y="293"/>
                      </a:lnTo>
                      <a:lnTo>
                        <a:pt x="221" y="282"/>
                      </a:lnTo>
                      <a:lnTo>
                        <a:pt x="193" y="266"/>
                      </a:lnTo>
                      <a:lnTo>
                        <a:pt x="188" y="265"/>
                      </a:lnTo>
                      <a:lnTo>
                        <a:pt x="171" y="271"/>
                      </a:lnTo>
                      <a:lnTo>
                        <a:pt x="156" y="267"/>
                      </a:lnTo>
                      <a:lnTo>
                        <a:pt x="155" y="265"/>
                      </a:lnTo>
                      <a:lnTo>
                        <a:pt x="157" y="258"/>
                      </a:lnTo>
                      <a:lnTo>
                        <a:pt x="163" y="251"/>
                      </a:lnTo>
                      <a:lnTo>
                        <a:pt x="172" y="249"/>
                      </a:lnTo>
                      <a:lnTo>
                        <a:pt x="182" y="249"/>
                      </a:lnTo>
                      <a:lnTo>
                        <a:pt x="192" y="244"/>
                      </a:lnTo>
                      <a:lnTo>
                        <a:pt x="181" y="229"/>
                      </a:lnTo>
                      <a:lnTo>
                        <a:pt x="176" y="228"/>
                      </a:lnTo>
                      <a:lnTo>
                        <a:pt x="174" y="222"/>
                      </a:lnTo>
                      <a:lnTo>
                        <a:pt x="183" y="223"/>
                      </a:lnTo>
                      <a:lnTo>
                        <a:pt x="189" y="218"/>
                      </a:lnTo>
                      <a:lnTo>
                        <a:pt x="195" y="210"/>
                      </a:lnTo>
                      <a:lnTo>
                        <a:pt x="198" y="202"/>
                      </a:lnTo>
                      <a:lnTo>
                        <a:pt x="211" y="183"/>
                      </a:lnTo>
                      <a:lnTo>
                        <a:pt x="212" y="173"/>
                      </a:lnTo>
                      <a:lnTo>
                        <a:pt x="216" y="160"/>
                      </a:lnTo>
                      <a:lnTo>
                        <a:pt x="220" y="145"/>
                      </a:lnTo>
                      <a:lnTo>
                        <a:pt x="233" y="129"/>
                      </a:lnTo>
                      <a:lnTo>
                        <a:pt x="233" y="109"/>
                      </a:lnTo>
                      <a:lnTo>
                        <a:pt x="230" y="100"/>
                      </a:lnTo>
                      <a:lnTo>
                        <a:pt x="214" y="99"/>
                      </a:lnTo>
                      <a:lnTo>
                        <a:pt x="200" y="102"/>
                      </a:lnTo>
                      <a:lnTo>
                        <a:pt x="178" y="98"/>
                      </a:lnTo>
                      <a:lnTo>
                        <a:pt x="166" y="100"/>
                      </a:lnTo>
                      <a:lnTo>
                        <a:pt x="154" y="97"/>
                      </a:lnTo>
                      <a:lnTo>
                        <a:pt x="118" y="109"/>
                      </a:lnTo>
                      <a:lnTo>
                        <a:pt x="111" y="116"/>
                      </a:lnTo>
                      <a:lnTo>
                        <a:pt x="106" y="113"/>
                      </a:lnTo>
                      <a:lnTo>
                        <a:pt x="108" y="105"/>
                      </a:lnTo>
                      <a:lnTo>
                        <a:pt x="108" y="102"/>
                      </a:lnTo>
                      <a:lnTo>
                        <a:pt x="99" y="104"/>
                      </a:lnTo>
                      <a:lnTo>
                        <a:pt x="99" y="99"/>
                      </a:lnTo>
                      <a:lnTo>
                        <a:pt x="114" y="95"/>
                      </a:lnTo>
                      <a:lnTo>
                        <a:pt x="124" y="86"/>
                      </a:lnTo>
                      <a:lnTo>
                        <a:pt x="107" y="84"/>
                      </a:lnTo>
                      <a:lnTo>
                        <a:pt x="108" y="77"/>
                      </a:lnTo>
                      <a:lnTo>
                        <a:pt x="109" y="78"/>
                      </a:lnTo>
                      <a:lnTo>
                        <a:pt x="119" y="66"/>
                      </a:lnTo>
                      <a:lnTo>
                        <a:pt x="139" y="54"/>
                      </a:lnTo>
                      <a:lnTo>
                        <a:pt x="147" y="39"/>
                      </a:lnTo>
                      <a:lnTo>
                        <a:pt x="161" y="30"/>
                      </a:lnTo>
                      <a:lnTo>
                        <a:pt x="163" y="4"/>
                      </a:lnTo>
                      <a:lnTo>
                        <a:pt x="151" y="0"/>
                      </a:lnTo>
                      <a:lnTo>
                        <a:pt x="138" y="4"/>
                      </a:lnTo>
                      <a:lnTo>
                        <a:pt x="124" y="8"/>
                      </a:lnTo>
                      <a:lnTo>
                        <a:pt x="112" y="8"/>
                      </a:lnTo>
                      <a:lnTo>
                        <a:pt x="96" y="12"/>
                      </a:lnTo>
                      <a:lnTo>
                        <a:pt x="95" y="11"/>
                      </a:lnTo>
                      <a:lnTo>
                        <a:pt x="75" y="6"/>
                      </a:lnTo>
                      <a:lnTo>
                        <a:pt x="64" y="9"/>
                      </a:lnTo>
                      <a:lnTo>
                        <a:pt x="54" y="27"/>
                      </a:lnTo>
                      <a:lnTo>
                        <a:pt x="54" y="41"/>
                      </a:lnTo>
                      <a:lnTo>
                        <a:pt x="42" y="43"/>
                      </a:lnTo>
                      <a:lnTo>
                        <a:pt x="43" y="57"/>
                      </a:lnTo>
                      <a:lnTo>
                        <a:pt x="37" y="60"/>
                      </a:lnTo>
                      <a:lnTo>
                        <a:pt x="39" y="65"/>
                      </a:lnTo>
                      <a:lnTo>
                        <a:pt x="47" y="73"/>
                      </a:lnTo>
                      <a:lnTo>
                        <a:pt x="20" y="88"/>
                      </a:lnTo>
                      <a:lnTo>
                        <a:pt x="20" y="109"/>
                      </a:lnTo>
                      <a:lnTo>
                        <a:pt x="27" y="113"/>
                      </a:lnTo>
                      <a:lnTo>
                        <a:pt x="25" y="115"/>
                      </a:lnTo>
                      <a:lnTo>
                        <a:pt x="18" y="114"/>
                      </a:lnTo>
                      <a:lnTo>
                        <a:pt x="16" y="115"/>
                      </a:lnTo>
                      <a:lnTo>
                        <a:pt x="16" y="130"/>
                      </a:lnTo>
                      <a:lnTo>
                        <a:pt x="22" y="131"/>
                      </a:lnTo>
                      <a:lnTo>
                        <a:pt x="34" y="129"/>
                      </a:lnTo>
                      <a:lnTo>
                        <a:pt x="33" y="133"/>
                      </a:lnTo>
                      <a:lnTo>
                        <a:pt x="27" y="136"/>
                      </a:lnTo>
                      <a:lnTo>
                        <a:pt x="33" y="138"/>
                      </a:lnTo>
                      <a:lnTo>
                        <a:pt x="28" y="147"/>
                      </a:lnTo>
                      <a:lnTo>
                        <a:pt x="27" y="151"/>
                      </a:lnTo>
                      <a:lnTo>
                        <a:pt x="28" y="157"/>
                      </a:lnTo>
                      <a:lnTo>
                        <a:pt x="26" y="158"/>
                      </a:lnTo>
                      <a:lnTo>
                        <a:pt x="22" y="163"/>
                      </a:lnTo>
                      <a:lnTo>
                        <a:pt x="22" y="167"/>
                      </a:lnTo>
                      <a:lnTo>
                        <a:pt x="18" y="170"/>
                      </a:lnTo>
                      <a:lnTo>
                        <a:pt x="16" y="178"/>
                      </a:lnTo>
                      <a:lnTo>
                        <a:pt x="16" y="192"/>
                      </a:lnTo>
                      <a:lnTo>
                        <a:pt x="5" y="195"/>
                      </a:lnTo>
                      <a:lnTo>
                        <a:pt x="0" y="197"/>
                      </a:lnTo>
                      <a:lnTo>
                        <a:pt x="0" y="201"/>
                      </a:lnTo>
                      <a:lnTo>
                        <a:pt x="10" y="202"/>
                      </a:lnTo>
                      <a:lnTo>
                        <a:pt x="11" y="211"/>
                      </a:lnTo>
                      <a:lnTo>
                        <a:pt x="23" y="222"/>
                      </a:lnTo>
                      <a:lnTo>
                        <a:pt x="33" y="215"/>
                      </a:lnTo>
                      <a:lnTo>
                        <a:pt x="43" y="206"/>
                      </a:lnTo>
                      <a:lnTo>
                        <a:pt x="44" y="205"/>
                      </a:lnTo>
                      <a:lnTo>
                        <a:pt x="45" y="206"/>
                      </a:lnTo>
                      <a:lnTo>
                        <a:pt x="45" y="212"/>
                      </a:lnTo>
                      <a:lnTo>
                        <a:pt x="33" y="243"/>
                      </a:lnTo>
                      <a:lnTo>
                        <a:pt x="31" y="254"/>
                      </a:lnTo>
                      <a:lnTo>
                        <a:pt x="31" y="259"/>
                      </a:lnTo>
                      <a:lnTo>
                        <a:pt x="28" y="264"/>
                      </a:lnTo>
                      <a:lnTo>
                        <a:pt x="26" y="275"/>
                      </a:lnTo>
                      <a:lnTo>
                        <a:pt x="26" y="283"/>
                      </a:lnTo>
                      <a:lnTo>
                        <a:pt x="32" y="282"/>
                      </a:lnTo>
                      <a:lnTo>
                        <a:pt x="34" y="286"/>
                      </a:lnTo>
                      <a:lnTo>
                        <a:pt x="33" y="292"/>
                      </a:lnTo>
                      <a:lnTo>
                        <a:pt x="25" y="307"/>
                      </a:lnTo>
                      <a:lnTo>
                        <a:pt x="20" y="331"/>
                      </a:lnTo>
                      <a:lnTo>
                        <a:pt x="20" y="334"/>
                      </a:lnTo>
                      <a:lnTo>
                        <a:pt x="26" y="334"/>
                      </a:lnTo>
                      <a:lnTo>
                        <a:pt x="28" y="330"/>
                      </a:lnTo>
                      <a:lnTo>
                        <a:pt x="32" y="318"/>
                      </a:lnTo>
                      <a:lnTo>
                        <a:pt x="43" y="291"/>
                      </a:lnTo>
                      <a:lnTo>
                        <a:pt x="42" y="277"/>
                      </a:lnTo>
                      <a:lnTo>
                        <a:pt x="39" y="270"/>
                      </a:lnTo>
                      <a:lnTo>
                        <a:pt x="38" y="266"/>
                      </a:lnTo>
                      <a:lnTo>
                        <a:pt x="54" y="248"/>
                      </a:lnTo>
                      <a:lnTo>
                        <a:pt x="54" y="254"/>
                      </a:lnTo>
                      <a:lnTo>
                        <a:pt x="47" y="271"/>
                      </a:lnTo>
                      <a:lnTo>
                        <a:pt x="47" y="282"/>
                      </a:lnTo>
                      <a:lnTo>
                        <a:pt x="49" y="278"/>
                      </a:lnTo>
                      <a:lnTo>
                        <a:pt x="52" y="277"/>
                      </a:lnTo>
                      <a:lnTo>
                        <a:pt x="53" y="273"/>
                      </a:lnTo>
                      <a:lnTo>
                        <a:pt x="55" y="271"/>
                      </a:lnTo>
                      <a:lnTo>
                        <a:pt x="61" y="276"/>
                      </a:lnTo>
                      <a:lnTo>
                        <a:pt x="64" y="275"/>
                      </a:lnTo>
                      <a:lnTo>
                        <a:pt x="64" y="261"/>
                      </a:lnTo>
                      <a:lnTo>
                        <a:pt x="72" y="266"/>
                      </a:lnTo>
                      <a:lnTo>
                        <a:pt x="79" y="272"/>
                      </a:lnTo>
                      <a:lnTo>
                        <a:pt x="74" y="273"/>
                      </a:lnTo>
                      <a:lnTo>
                        <a:pt x="71" y="278"/>
                      </a:lnTo>
                      <a:lnTo>
                        <a:pt x="69" y="283"/>
                      </a:lnTo>
                      <a:lnTo>
                        <a:pt x="68" y="298"/>
                      </a:lnTo>
                      <a:lnTo>
                        <a:pt x="71" y="303"/>
                      </a:lnTo>
                      <a:lnTo>
                        <a:pt x="77" y="308"/>
                      </a:lnTo>
                      <a:lnTo>
                        <a:pt x="79" y="319"/>
                      </a:lnTo>
                      <a:lnTo>
                        <a:pt x="74" y="328"/>
                      </a:lnTo>
                      <a:lnTo>
                        <a:pt x="69" y="341"/>
                      </a:lnTo>
                      <a:lnTo>
                        <a:pt x="61" y="355"/>
                      </a:lnTo>
                      <a:lnTo>
                        <a:pt x="59" y="363"/>
                      </a:lnTo>
                      <a:lnTo>
                        <a:pt x="60" y="372"/>
                      </a:lnTo>
                      <a:lnTo>
                        <a:pt x="54" y="367"/>
                      </a:lnTo>
                      <a:lnTo>
                        <a:pt x="52" y="372"/>
                      </a:lnTo>
                      <a:lnTo>
                        <a:pt x="59" y="395"/>
                      </a:lnTo>
                      <a:lnTo>
                        <a:pt x="64" y="399"/>
                      </a:lnTo>
                      <a:lnTo>
                        <a:pt x="66" y="398"/>
                      </a:lnTo>
                      <a:lnTo>
                        <a:pt x="65" y="384"/>
                      </a:lnTo>
                      <a:lnTo>
                        <a:pt x="66" y="380"/>
                      </a:lnTo>
                      <a:lnTo>
                        <a:pt x="70" y="379"/>
                      </a:lnTo>
                      <a:lnTo>
                        <a:pt x="87" y="391"/>
                      </a:lnTo>
                      <a:lnTo>
                        <a:pt x="92" y="394"/>
                      </a:lnTo>
                      <a:lnTo>
                        <a:pt x="95" y="388"/>
                      </a:lnTo>
                      <a:lnTo>
                        <a:pt x="95" y="380"/>
                      </a:lnTo>
                      <a:lnTo>
                        <a:pt x="119" y="383"/>
                      </a:lnTo>
                      <a:lnTo>
                        <a:pt x="135" y="374"/>
                      </a:lnTo>
                      <a:lnTo>
                        <a:pt x="136" y="372"/>
                      </a:lnTo>
                      <a:lnTo>
                        <a:pt x="144" y="368"/>
                      </a:lnTo>
                      <a:lnTo>
                        <a:pt x="165" y="371"/>
                      </a:lnTo>
                      <a:lnTo>
                        <a:pt x="162" y="373"/>
                      </a:lnTo>
                      <a:lnTo>
                        <a:pt x="158" y="373"/>
                      </a:lnTo>
                      <a:lnTo>
                        <a:pt x="150" y="380"/>
                      </a:lnTo>
                      <a:lnTo>
                        <a:pt x="138" y="406"/>
                      </a:lnTo>
                      <a:lnTo>
                        <a:pt x="135" y="413"/>
                      </a:lnTo>
                      <a:lnTo>
                        <a:pt x="138" y="421"/>
                      </a:lnTo>
                      <a:lnTo>
                        <a:pt x="145" y="431"/>
                      </a:lnTo>
                      <a:lnTo>
                        <a:pt x="149" y="438"/>
                      </a:lnTo>
                      <a:lnTo>
                        <a:pt x="150" y="439"/>
                      </a:lnTo>
                      <a:lnTo>
                        <a:pt x="151" y="437"/>
                      </a:lnTo>
                      <a:lnTo>
                        <a:pt x="158" y="449"/>
                      </a:lnTo>
                      <a:lnTo>
                        <a:pt x="172" y="444"/>
                      </a:lnTo>
                      <a:lnTo>
                        <a:pt x="181" y="437"/>
                      </a:lnTo>
                      <a:lnTo>
                        <a:pt x="184" y="438"/>
                      </a:lnTo>
                      <a:lnTo>
                        <a:pt x="181" y="444"/>
                      </a:lnTo>
                      <a:lnTo>
                        <a:pt x="179" y="461"/>
                      </a:lnTo>
                      <a:lnTo>
                        <a:pt x="174" y="468"/>
                      </a:lnTo>
                      <a:lnTo>
                        <a:pt x="169" y="479"/>
                      </a:lnTo>
                      <a:lnTo>
                        <a:pt x="179" y="481"/>
                      </a:lnTo>
                      <a:lnTo>
                        <a:pt x="174" y="490"/>
                      </a:lnTo>
                      <a:lnTo>
                        <a:pt x="168" y="506"/>
                      </a:lnTo>
                      <a:lnTo>
                        <a:pt x="172" y="509"/>
                      </a:lnTo>
                      <a:lnTo>
                        <a:pt x="177" y="513"/>
                      </a:lnTo>
                      <a:lnTo>
                        <a:pt x="173" y="514"/>
                      </a:lnTo>
                      <a:lnTo>
                        <a:pt x="168" y="523"/>
                      </a:lnTo>
                      <a:lnTo>
                        <a:pt x="128" y="522"/>
                      </a:lnTo>
                      <a:lnTo>
                        <a:pt x="115" y="529"/>
                      </a:lnTo>
                      <a:lnTo>
                        <a:pt x="102" y="540"/>
                      </a:lnTo>
                      <a:lnTo>
                        <a:pt x="79" y="565"/>
                      </a:lnTo>
                      <a:lnTo>
                        <a:pt x="84" y="568"/>
                      </a:lnTo>
                      <a:lnTo>
                        <a:pt x="98" y="558"/>
                      </a:lnTo>
                      <a:lnTo>
                        <a:pt x="109" y="556"/>
                      </a:lnTo>
                      <a:lnTo>
                        <a:pt x="111" y="565"/>
                      </a:lnTo>
                      <a:lnTo>
                        <a:pt x="112" y="585"/>
                      </a:lnTo>
                      <a:lnTo>
                        <a:pt x="113" y="589"/>
                      </a:lnTo>
                      <a:lnTo>
                        <a:pt x="119" y="593"/>
                      </a:lnTo>
                      <a:lnTo>
                        <a:pt x="108" y="615"/>
                      </a:lnTo>
                      <a:lnTo>
                        <a:pt x="79" y="636"/>
                      </a:lnTo>
                      <a:lnTo>
                        <a:pt x="48" y="652"/>
                      </a:lnTo>
                      <a:lnTo>
                        <a:pt x="50" y="654"/>
                      </a:lnTo>
                      <a:lnTo>
                        <a:pt x="52" y="660"/>
                      </a:lnTo>
                      <a:lnTo>
                        <a:pt x="56" y="671"/>
                      </a:lnTo>
                      <a:lnTo>
                        <a:pt x="59" y="674"/>
                      </a:lnTo>
                      <a:lnTo>
                        <a:pt x="65" y="675"/>
                      </a:lnTo>
                      <a:lnTo>
                        <a:pt x="72" y="671"/>
                      </a:lnTo>
                      <a:lnTo>
                        <a:pt x="82" y="663"/>
                      </a:lnTo>
                      <a:lnTo>
                        <a:pt x="91" y="659"/>
                      </a:lnTo>
                      <a:lnTo>
                        <a:pt x="95" y="660"/>
                      </a:lnTo>
                      <a:lnTo>
                        <a:pt x="97" y="674"/>
                      </a:lnTo>
                      <a:lnTo>
                        <a:pt x="101" y="678"/>
                      </a:lnTo>
                      <a:lnTo>
                        <a:pt x="113" y="678"/>
                      </a:lnTo>
                      <a:lnTo>
                        <a:pt x="120" y="671"/>
                      </a:lnTo>
                      <a:lnTo>
                        <a:pt x="123" y="670"/>
                      </a:lnTo>
                      <a:lnTo>
                        <a:pt x="127" y="673"/>
                      </a:lnTo>
                      <a:lnTo>
                        <a:pt x="141" y="692"/>
                      </a:lnTo>
                      <a:lnTo>
                        <a:pt x="147" y="694"/>
                      </a:lnTo>
                      <a:lnTo>
                        <a:pt x="156" y="694"/>
                      </a:lnTo>
                      <a:lnTo>
                        <a:pt x="162" y="689"/>
                      </a:lnTo>
                      <a:lnTo>
                        <a:pt x="166" y="682"/>
                      </a:lnTo>
                      <a:lnTo>
                        <a:pt x="179" y="675"/>
                      </a:lnTo>
                      <a:lnTo>
                        <a:pt x="194" y="663"/>
                      </a:lnTo>
                      <a:lnTo>
                        <a:pt x="195" y="670"/>
                      </a:lnTo>
                      <a:lnTo>
                        <a:pt x="190" y="678"/>
                      </a:lnTo>
                      <a:lnTo>
                        <a:pt x="174" y="697"/>
                      </a:lnTo>
                      <a:lnTo>
                        <a:pt x="172" y="705"/>
                      </a:lnTo>
                      <a:lnTo>
                        <a:pt x="168" y="708"/>
                      </a:lnTo>
                      <a:lnTo>
                        <a:pt x="156" y="711"/>
                      </a:lnTo>
                      <a:lnTo>
                        <a:pt x="124" y="711"/>
                      </a:lnTo>
                      <a:lnTo>
                        <a:pt x="109" y="713"/>
                      </a:lnTo>
                      <a:lnTo>
                        <a:pt x="104" y="724"/>
                      </a:lnTo>
                      <a:lnTo>
                        <a:pt x="95" y="730"/>
                      </a:lnTo>
                      <a:lnTo>
                        <a:pt x="88" y="745"/>
                      </a:lnTo>
                      <a:lnTo>
                        <a:pt x="47" y="791"/>
                      </a:lnTo>
                      <a:lnTo>
                        <a:pt x="31" y="800"/>
                      </a:lnTo>
                      <a:lnTo>
                        <a:pt x="28" y="809"/>
                      </a:lnTo>
                      <a:lnTo>
                        <a:pt x="28" y="813"/>
                      </a:lnTo>
                      <a:lnTo>
                        <a:pt x="31" y="807"/>
                      </a:lnTo>
                      <a:lnTo>
                        <a:pt x="34" y="804"/>
                      </a:lnTo>
                      <a:lnTo>
                        <a:pt x="45" y="810"/>
                      </a:lnTo>
                      <a:lnTo>
                        <a:pt x="50" y="809"/>
                      </a:lnTo>
                      <a:lnTo>
                        <a:pt x="54" y="814"/>
                      </a:lnTo>
                      <a:lnTo>
                        <a:pt x="58" y="809"/>
                      </a:lnTo>
                      <a:lnTo>
                        <a:pt x="60" y="800"/>
                      </a:lnTo>
                      <a:lnTo>
                        <a:pt x="71" y="796"/>
                      </a:lnTo>
                      <a:lnTo>
                        <a:pt x="77" y="784"/>
                      </a:lnTo>
                      <a:lnTo>
                        <a:pt x="107" y="783"/>
                      </a:lnTo>
                      <a:lnTo>
                        <a:pt x="127" y="791"/>
                      </a:lnTo>
                      <a:lnTo>
                        <a:pt x="134" y="791"/>
                      </a:lnTo>
                      <a:lnTo>
                        <a:pt x="141" y="782"/>
                      </a:lnTo>
                      <a:lnTo>
                        <a:pt x="145" y="760"/>
                      </a:lnTo>
                      <a:lnTo>
                        <a:pt x="149" y="759"/>
                      </a:lnTo>
                      <a:lnTo>
                        <a:pt x="156" y="759"/>
                      </a:lnTo>
                      <a:lnTo>
                        <a:pt x="166" y="754"/>
                      </a:lnTo>
                      <a:lnTo>
                        <a:pt x="182" y="750"/>
                      </a:lnTo>
                      <a:lnTo>
                        <a:pt x="199" y="767"/>
                      </a:lnTo>
                      <a:close/>
                    </a:path>
                  </a:pathLst>
                </a:custGeom>
                <a:solidFill>
                  <a:srgbClr val="004387"/>
                </a:solidFill>
                <a:ln w="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GB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i="1" u="sng" kern="1200">
                      <a:solidFill>
                        <a:schemeClr val="tx1"/>
                      </a:solidFill>
                      <a:latin typeface="Calibri" pitchFamily="34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i="1" u="sng" kern="1200">
                      <a:solidFill>
                        <a:schemeClr val="tx1"/>
                      </a:solidFill>
                      <a:latin typeface="Calibri" pitchFamily="34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i="1" u="sng" kern="1200">
                      <a:solidFill>
                        <a:schemeClr val="tx1"/>
                      </a:solidFill>
                      <a:latin typeface="Calibri" pitchFamily="34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i="1" u="sng" kern="1200">
                      <a:solidFill>
                        <a:schemeClr val="tx1"/>
                      </a:solidFill>
                      <a:latin typeface="Calibri" pitchFamily="34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i="1" u="sng" kern="1200">
                      <a:solidFill>
                        <a:schemeClr val="tx1"/>
                      </a:solidFill>
                      <a:latin typeface="Calibri" pitchFamily="34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i="1" u="sng" kern="1200">
                      <a:solidFill>
                        <a:schemeClr val="tx1"/>
                      </a:solidFill>
                      <a:latin typeface="Calibri" pitchFamily="34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i="1" u="sng" kern="1200">
                      <a:solidFill>
                        <a:schemeClr val="tx1"/>
                      </a:solidFill>
                      <a:latin typeface="Calibri" pitchFamily="34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i="1" u="sng" kern="1200">
                      <a:solidFill>
                        <a:schemeClr val="tx1"/>
                      </a:solidFill>
                      <a:latin typeface="Calibri" pitchFamily="34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i="1" u="sng" kern="1200">
                      <a:solidFill>
                        <a:schemeClr val="tx1"/>
                      </a:solidFill>
                      <a:latin typeface="Calibri" pitchFamily="34" charset="0"/>
                      <a:ea typeface="+mn-ea"/>
                      <a:cs typeface="Arial" charset="0"/>
                    </a:defRPr>
                  </a:lvl9pPr>
                </a:lstStyle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09" name="Freeform 78"/>
                <p:cNvSpPr>
                  <a:spLocks/>
                </p:cNvSpPr>
                <p:nvPr/>
              </p:nvSpPr>
              <p:spPr bwMode="auto">
                <a:xfrm>
                  <a:off x="2670" y="1834"/>
                  <a:ext cx="28" cy="25"/>
                </a:xfrm>
                <a:custGeom>
                  <a:avLst/>
                  <a:gdLst>
                    <a:gd name="T0" fmla="*/ 28 w 140"/>
                    <a:gd name="T1" fmla="*/ 36 h 126"/>
                    <a:gd name="T2" fmla="*/ 27 w 140"/>
                    <a:gd name="T3" fmla="*/ 48 h 126"/>
                    <a:gd name="T4" fmla="*/ 21 w 140"/>
                    <a:gd name="T5" fmla="*/ 58 h 126"/>
                    <a:gd name="T6" fmla="*/ 11 w 140"/>
                    <a:gd name="T7" fmla="*/ 59 h 126"/>
                    <a:gd name="T8" fmla="*/ 11 w 140"/>
                    <a:gd name="T9" fmla="*/ 72 h 126"/>
                    <a:gd name="T10" fmla="*/ 0 w 140"/>
                    <a:gd name="T11" fmla="*/ 80 h 126"/>
                    <a:gd name="T12" fmla="*/ 16 w 140"/>
                    <a:gd name="T13" fmla="*/ 91 h 126"/>
                    <a:gd name="T14" fmla="*/ 23 w 140"/>
                    <a:gd name="T15" fmla="*/ 110 h 126"/>
                    <a:gd name="T16" fmla="*/ 34 w 140"/>
                    <a:gd name="T17" fmla="*/ 115 h 126"/>
                    <a:gd name="T18" fmla="*/ 47 w 140"/>
                    <a:gd name="T19" fmla="*/ 104 h 126"/>
                    <a:gd name="T20" fmla="*/ 53 w 140"/>
                    <a:gd name="T21" fmla="*/ 93 h 126"/>
                    <a:gd name="T22" fmla="*/ 82 w 140"/>
                    <a:gd name="T23" fmla="*/ 85 h 126"/>
                    <a:gd name="T24" fmla="*/ 97 w 140"/>
                    <a:gd name="T25" fmla="*/ 99 h 126"/>
                    <a:gd name="T26" fmla="*/ 98 w 140"/>
                    <a:gd name="T27" fmla="*/ 106 h 126"/>
                    <a:gd name="T28" fmla="*/ 98 w 140"/>
                    <a:gd name="T29" fmla="*/ 121 h 126"/>
                    <a:gd name="T30" fmla="*/ 101 w 140"/>
                    <a:gd name="T31" fmla="*/ 126 h 126"/>
                    <a:gd name="T32" fmla="*/ 103 w 140"/>
                    <a:gd name="T33" fmla="*/ 126 h 126"/>
                    <a:gd name="T34" fmla="*/ 117 w 140"/>
                    <a:gd name="T35" fmla="*/ 117 h 126"/>
                    <a:gd name="T36" fmla="*/ 119 w 140"/>
                    <a:gd name="T37" fmla="*/ 107 h 126"/>
                    <a:gd name="T38" fmla="*/ 132 w 140"/>
                    <a:gd name="T39" fmla="*/ 105 h 126"/>
                    <a:gd name="T40" fmla="*/ 138 w 140"/>
                    <a:gd name="T41" fmla="*/ 97 h 126"/>
                    <a:gd name="T42" fmla="*/ 132 w 140"/>
                    <a:gd name="T43" fmla="*/ 85 h 126"/>
                    <a:gd name="T44" fmla="*/ 130 w 140"/>
                    <a:gd name="T45" fmla="*/ 78 h 126"/>
                    <a:gd name="T46" fmla="*/ 138 w 140"/>
                    <a:gd name="T47" fmla="*/ 90 h 126"/>
                    <a:gd name="T48" fmla="*/ 140 w 140"/>
                    <a:gd name="T49" fmla="*/ 79 h 126"/>
                    <a:gd name="T50" fmla="*/ 135 w 140"/>
                    <a:gd name="T51" fmla="*/ 68 h 126"/>
                    <a:gd name="T52" fmla="*/ 130 w 140"/>
                    <a:gd name="T53" fmla="*/ 66 h 126"/>
                    <a:gd name="T54" fmla="*/ 116 w 140"/>
                    <a:gd name="T55" fmla="*/ 68 h 126"/>
                    <a:gd name="T56" fmla="*/ 122 w 140"/>
                    <a:gd name="T57" fmla="*/ 57 h 126"/>
                    <a:gd name="T58" fmla="*/ 120 w 140"/>
                    <a:gd name="T59" fmla="*/ 39 h 126"/>
                    <a:gd name="T60" fmla="*/ 112 w 140"/>
                    <a:gd name="T61" fmla="*/ 27 h 126"/>
                    <a:gd name="T62" fmla="*/ 106 w 140"/>
                    <a:gd name="T63" fmla="*/ 16 h 126"/>
                    <a:gd name="T64" fmla="*/ 89 w 140"/>
                    <a:gd name="T65" fmla="*/ 10 h 126"/>
                    <a:gd name="T66" fmla="*/ 64 w 140"/>
                    <a:gd name="T67" fmla="*/ 18 h 126"/>
                    <a:gd name="T68" fmla="*/ 58 w 140"/>
                    <a:gd name="T69" fmla="*/ 24 h 126"/>
                    <a:gd name="T70" fmla="*/ 50 w 140"/>
                    <a:gd name="T71" fmla="*/ 27 h 126"/>
                    <a:gd name="T72" fmla="*/ 48 w 140"/>
                    <a:gd name="T73" fmla="*/ 24 h 126"/>
                    <a:gd name="T74" fmla="*/ 59 w 140"/>
                    <a:gd name="T75" fmla="*/ 10 h 126"/>
                    <a:gd name="T76" fmla="*/ 57 w 140"/>
                    <a:gd name="T77" fmla="*/ 7 h 126"/>
                    <a:gd name="T78" fmla="*/ 48 w 140"/>
                    <a:gd name="T79" fmla="*/ 2 h 126"/>
                    <a:gd name="T80" fmla="*/ 39 w 140"/>
                    <a:gd name="T81" fmla="*/ 0 h 126"/>
                    <a:gd name="T82" fmla="*/ 38 w 140"/>
                    <a:gd name="T83" fmla="*/ 5 h 126"/>
                    <a:gd name="T84" fmla="*/ 36 w 140"/>
                    <a:gd name="T85" fmla="*/ 8 h 126"/>
                    <a:gd name="T86" fmla="*/ 33 w 140"/>
                    <a:gd name="T87" fmla="*/ 14 h 126"/>
                    <a:gd name="T88" fmla="*/ 34 w 140"/>
                    <a:gd name="T89" fmla="*/ 20 h 126"/>
                    <a:gd name="T90" fmla="*/ 34 w 140"/>
                    <a:gd name="T91" fmla="*/ 27 h 126"/>
                    <a:gd name="T92" fmla="*/ 33 w 140"/>
                    <a:gd name="T93" fmla="*/ 34 h 126"/>
                    <a:gd name="T94" fmla="*/ 28 w 140"/>
                    <a:gd name="T95" fmla="*/ 36 h 12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140"/>
                    <a:gd name="T145" fmla="*/ 0 h 126"/>
                    <a:gd name="T146" fmla="*/ 140 w 140"/>
                    <a:gd name="T147" fmla="*/ 126 h 126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140" h="126">
                      <a:moveTo>
                        <a:pt x="28" y="36"/>
                      </a:moveTo>
                      <a:lnTo>
                        <a:pt x="27" y="48"/>
                      </a:lnTo>
                      <a:lnTo>
                        <a:pt x="21" y="58"/>
                      </a:lnTo>
                      <a:lnTo>
                        <a:pt x="11" y="59"/>
                      </a:lnTo>
                      <a:lnTo>
                        <a:pt x="11" y="72"/>
                      </a:lnTo>
                      <a:lnTo>
                        <a:pt x="0" y="80"/>
                      </a:lnTo>
                      <a:lnTo>
                        <a:pt x="16" y="91"/>
                      </a:lnTo>
                      <a:lnTo>
                        <a:pt x="23" y="110"/>
                      </a:lnTo>
                      <a:lnTo>
                        <a:pt x="34" y="115"/>
                      </a:lnTo>
                      <a:lnTo>
                        <a:pt x="47" y="104"/>
                      </a:lnTo>
                      <a:lnTo>
                        <a:pt x="53" y="93"/>
                      </a:lnTo>
                      <a:lnTo>
                        <a:pt x="82" y="85"/>
                      </a:lnTo>
                      <a:lnTo>
                        <a:pt x="97" y="99"/>
                      </a:lnTo>
                      <a:lnTo>
                        <a:pt x="98" y="106"/>
                      </a:lnTo>
                      <a:lnTo>
                        <a:pt x="98" y="121"/>
                      </a:lnTo>
                      <a:lnTo>
                        <a:pt x="101" y="126"/>
                      </a:lnTo>
                      <a:lnTo>
                        <a:pt x="103" y="126"/>
                      </a:lnTo>
                      <a:lnTo>
                        <a:pt x="117" y="117"/>
                      </a:lnTo>
                      <a:lnTo>
                        <a:pt x="119" y="107"/>
                      </a:lnTo>
                      <a:lnTo>
                        <a:pt x="132" y="105"/>
                      </a:lnTo>
                      <a:lnTo>
                        <a:pt x="138" y="97"/>
                      </a:lnTo>
                      <a:lnTo>
                        <a:pt x="132" y="85"/>
                      </a:lnTo>
                      <a:lnTo>
                        <a:pt x="130" y="78"/>
                      </a:lnTo>
                      <a:lnTo>
                        <a:pt x="138" y="90"/>
                      </a:lnTo>
                      <a:lnTo>
                        <a:pt x="140" y="79"/>
                      </a:lnTo>
                      <a:lnTo>
                        <a:pt x="135" y="68"/>
                      </a:lnTo>
                      <a:lnTo>
                        <a:pt x="130" y="66"/>
                      </a:lnTo>
                      <a:lnTo>
                        <a:pt x="116" y="68"/>
                      </a:lnTo>
                      <a:lnTo>
                        <a:pt x="122" y="57"/>
                      </a:lnTo>
                      <a:lnTo>
                        <a:pt x="120" y="39"/>
                      </a:lnTo>
                      <a:lnTo>
                        <a:pt x="112" y="27"/>
                      </a:lnTo>
                      <a:lnTo>
                        <a:pt x="106" y="16"/>
                      </a:lnTo>
                      <a:lnTo>
                        <a:pt x="89" y="10"/>
                      </a:lnTo>
                      <a:lnTo>
                        <a:pt x="64" y="18"/>
                      </a:lnTo>
                      <a:lnTo>
                        <a:pt x="58" y="24"/>
                      </a:lnTo>
                      <a:lnTo>
                        <a:pt x="50" y="27"/>
                      </a:lnTo>
                      <a:lnTo>
                        <a:pt x="48" y="24"/>
                      </a:lnTo>
                      <a:lnTo>
                        <a:pt x="59" y="10"/>
                      </a:lnTo>
                      <a:lnTo>
                        <a:pt x="57" y="7"/>
                      </a:lnTo>
                      <a:lnTo>
                        <a:pt x="48" y="2"/>
                      </a:lnTo>
                      <a:lnTo>
                        <a:pt x="39" y="0"/>
                      </a:lnTo>
                      <a:lnTo>
                        <a:pt x="38" y="5"/>
                      </a:lnTo>
                      <a:lnTo>
                        <a:pt x="36" y="8"/>
                      </a:lnTo>
                      <a:lnTo>
                        <a:pt x="33" y="14"/>
                      </a:lnTo>
                      <a:lnTo>
                        <a:pt x="34" y="20"/>
                      </a:lnTo>
                      <a:lnTo>
                        <a:pt x="34" y="27"/>
                      </a:lnTo>
                      <a:lnTo>
                        <a:pt x="33" y="34"/>
                      </a:lnTo>
                      <a:lnTo>
                        <a:pt x="28" y="36"/>
                      </a:lnTo>
                      <a:close/>
                    </a:path>
                  </a:pathLst>
                </a:custGeom>
                <a:solidFill>
                  <a:srgbClr val="004387"/>
                </a:solidFill>
                <a:ln w="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GB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i="1" u="sng" kern="1200">
                      <a:solidFill>
                        <a:schemeClr val="tx1"/>
                      </a:solidFill>
                      <a:latin typeface="Calibri" pitchFamily="34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i="1" u="sng" kern="1200">
                      <a:solidFill>
                        <a:schemeClr val="tx1"/>
                      </a:solidFill>
                      <a:latin typeface="Calibri" pitchFamily="34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i="1" u="sng" kern="1200">
                      <a:solidFill>
                        <a:schemeClr val="tx1"/>
                      </a:solidFill>
                      <a:latin typeface="Calibri" pitchFamily="34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i="1" u="sng" kern="1200">
                      <a:solidFill>
                        <a:schemeClr val="tx1"/>
                      </a:solidFill>
                      <a:latin typeface="Calibri" pitchFamily="34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i="1" u="sng" kern="1200">
                      <a:solidFill>
                        <a:schemeClr val="tx1"/>
                      </a:solidFill>
                      <a:latin typeface="Calibri" pitchFamily="34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i="1" u="sng" kern="1200">
                      <a:solidFill>
                        <a:schemeClr val="tx1"/>
                      </a:solidFill>
                      <a:latin typeface="Calibri" pitchFamily="34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i="1" u="sng" kern="1200">
                      <a:solidFill>
                        <a:schemeClr val="tx1"/>
                      </a:solidFill>
                      <a:latin typeface="Calibri" pitchFamily="34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i="1" u="sng" kern="1200">
                      <a:solidFill>
                        <a:schemeClr val="tx1"/>
                      </a:solidFill>
                      <a:latin typeface="Calibri" pitchFamily="34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i="1" u="sng" kern="1200">
                      <a:solidFill>
                        <a:schemeClr val="tx1"/>
                      </a:solidFill>
                      <a:latin typeface="Calibri" pitchFamily="34" charset="0"/>
                      <a:ea typeface="+mn-ea"/>
                      <a:cs typeface="Arial" charset="0"/>
                    </a:defRPr>
                  </a:lvl9pPr>
                </a:lstStyle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</p:grpSp>
          <p:sp>
            <p:nvSpPr>
              <p:cNvPr id="79" name="Freeform 79"/>
              <p:cNvSpPr>
                <a:spLocks/>
              </p:cNvSpPr>
              <p:nvPr/>
            </p:nvSpPr>
            <p:spPr bwMode="auto">
              <a:xfrm>
                <a:off x="1766459" y="3868209"/>
                <a:ext cx="476967" cy="532579"/>
              </a:xfrm>
              <a:custGeom>
                <a:avLst/>
                <a:gdLst>
                  <a:gd name="T0" fmla="*/ 223 w 233"/>
                  <a:gd name="T1" fmla="*/ 97 h 345"/>
                  <a:gd name="T2" fmla="*/ 178 w 233"/>
                  <a:gd name="T3" fmla="*/ 84 h 345"/>
                  <a:gd name="T4" fmla="*/ 148 w 233"/>
                  <a:gd name="T5" fmla="*/ 100 h 345"/>
                  <a:gd name="T6" fmla="*/ 136 w 233"/>
                  <a:gd name="T7" fmla="*/ 63 h 345"/>
                  <a:gd name="T8" fmla="*/ 152 w 233"/>
                  <a:gd name="T9" fmla="*/ 39 h 345"/>
                  <a:gd name="T10" fmla="*/ 152 w 233"/>
                  <a:gd name="T11" fmla="*/ 2 h 345"/>
                  <a:gd name="T12" fmla="*/ 135 w 233"/>
                  <a:gd name="T13" fmla="*/ 6 h 345"/>
                  <a:gd name="T14" fmla="*/ 113 w 233"/>
                  <a:gd name="T15" fmla="*/ 18 h 345"/>
                  <a:gd name="T16" fmla="*/ 108 w 233"/>
                  <a:gd name="T17" fmla="*/ 34 h 345"/>
                  <a:gd name="T18" fmla="*/ 88 w 233"/>
                  <a:gd name="T19" fmla="*/ 53 h 345"/>
                  <a:gd name="T20" fmla="*/ 104 w 233"/>
                  <a:gd name="T21" fmla="*/ 60 h 345"/>
                  <a:gd name="T22" fmla="*/ 120 w 233"/>
                  <a:gd name="T23" fmla="*/ 63 h 345"/>
                  <a:gd name="T24" fmla="*/ 99 w 233"/>
                  <a:gd name="T25" fmla="*/ 87 h 345"/>
                  <a:gd name="T26" fmla="*/ 65 w 233"/>
                  <a:gd name="T27" fmla="*/ 97 h 345"/>
                  <a:gd name="T28" fmla="*/ 31 w 233"/>
                  <a:gd name="T29" fmla="*/ 96 h 345"/>
                  <a:gd name="T30" fmla="*/ 23 w 233"/>
                  <a:gd name="T31" fmla="*/ 118 h 345"/>
                  <a:gd name="T32" fmla="*/ 43 w 233"/>
                  <a:gd name="T33" fmla="*/ 130 h 345"/>
                  <a:gd name="T34" fmla="*/ 24 w 233"/>
                  <a:gd name="T35" fmla="*/ 154 h 345"/>
                  <a:gd name="T36" fmla="*/ 23 w 233"/>
                  <a:gd name="T37" fmla="*/ 173 h 345"/>
                  <a:gd name="T38" fmla="*/ 40 w 233"/>
                  <a:gd name="T39" fmla="*/ 179 h 345"/>
                  <a:gd name="T40" fmla="*/ 78 w 233"/>
                  <a:gd name="T41" fmla="*/ 192 h 345"/>
                  <a:gd name="T42" fmla="*/ 54 w 233"/>
                  <a:gd name="T43" fmla="*/ 209 h 345"/>
                  <a:gd name="T44" fmla="*/ 32 w 233"/>
                  <a:gd name="T45" fmla="*/ 248 h 345"/>
                  <a:gd name="T46" fmla="*/ 81 w 233"/>
                  <a:gd name="T47" fmla="*/ 238 h 345"/>
                  <a:gd name="T48" fmla="*/ 56 w 233"/>
                  <a:gd name="T49" fmla="*/ 249 h 345"/>
                  <a:gd name="T50" fmla="*/ 29 w 233"/>
                  <a:gd name="T51" fmla="*/ 274 h 345"/>
                  <a:gd name="T52" fmla="*/ 15 w 233"/>
                  <a:gd name="T53" fmla="*/ 279 h 345"/>
                  <a:gd name="T54" fmla="*/ 0 w 233"/>
                  <a:gd name="T55" fmla="*/ 291 h 345"/>
                  <a:gd name="T56" fmla="*/ 13 w 233"/>
                  <a:gd name="T57" fmla="*/ 299 h 345"/>
                  <a:gd name="T58" fmla="*/ 11 w 233"/>
                  <a:gd name="T59" fmla="*/ 314 h 345"/>
                  <a:gd name="T60" fmla="*/ 38 w 233"/>
                  <a:gd name="T61" fmla="*/ 312 h 345"/>
                  <a:gd name="T62" fmla="*/ 16 w 233"/>
                  <a:gd name="T63" fmla="*/ 334 h 345"/>
                  <a:gd name="T64" fmla="*/ 48 w 233"/>
                  <a:gd name="T65" fmla="*/ 328 h 345"/>
                  <a:gd name="T66" fmla="*/ 33 w 233"/>
                  <a:gd name="T67" fmla="*/ 338 h 345"/>
                  <a:gd name="T68" fmla="*/ 44 w 233"/>
                  <a:gd name="T69" fmla="*/ 340 h 345"/>
                  <a:gd name="T70" fmla="*/ 60 w 233"/>
                  <a:gd name="T71" fmla="*/ 343 h 345"/>
                  <a:gd name="T72" fmla="*/ 102 w 233"/>
                  <a:gd name="T73" fmla="*/ 329 h 345"/>
                  <a:gd name="T74" fmla="*/ 109 w 233"/>
                  <a:gd name="T75" fmla="*/ 308 h 345"/>
                  <a:gd name="T76" fmla="*/ 119 w 233"/>
                  <a:gd name="T77" fmla="*/ 317 h 345"/>
                  <a:gd name="T78" fmla="*/ 145 w 233"/>
                  <a:gd name="T79" fmla="*/ 306 h 345"/>
                  <a:gd name="T80" fmla="*/ 153 w 233"/>
                  <a:gd name="T81" fmla="*/ 291 h 345"/>
                  <a:gd name="T82" fmla="*/ 201 w 233"/>
                  <a:gd name="T83" fmla="*/ 281 h 345"/>
                  <a:gd name="T84" fmla="*/ 218 w 233"/>
                  <a:gd name="T85" fmla="*/ 278 h 345"/>
                  <a:gd name="T86" fmla="*/ 225 w 233"/>
                  <a:gd name="T87" fmla="*/ 236 h 345"/>
                  <a:gd name="T88" fmla="*/ 231 w 233"/>
                  <a:gd name="T89" fmla="*/ 197 h 345"/>
                  <a:gd name="T90" fmla="*/ 233 w 233"/>
                  <a:gd name="T91" fmla="*/ 160 h 345"/>
                  <a:gd name="T92" fmla="*/ 226 w 233"/>
                  <a:gd name="T93" fmla="*/ 117 h 345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233"/>
                  <a:gd name="T142" fmla="*/ 0 h 345"/>
                  <a:gd name="T143" fmla="*/ 233 w 233"/>
                  <a:gd name="T144" fmla="*/ 345 h 345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233" h="345">
                    <a:moveTo>
                      <a:pt x="226" y="117"/>
                    </a:moveTo>
                    <a:lnTo>
                      <a:pt x="223" y="112"/>
                    </a:lnTo>
                    <a:lnTo>
                      <a:pt x="223" y="97"/>
                    </a:lnTo>
                    <a:lnTo>
                      <a:pt x="222" y="90"/>
                    </a:lnTo>
                    <a:lnTo>
                      <a:pt x="207" y="76"/>
                    </a:lnTo>
                    <a:lnTo>
                      <a:pt x="178" y="84"/>
                    </a:lnTo>
                    <a:lnTo>
                      <a:pt x="172" y="95"/>
                    </a:lnTo>
                    <a:lnTo>
                      <a:pt x="159" y="106"/>
                    </a:lnTo>
                    <a:lnTo>
                      <a:pt x="148" y="100"/>
                    </a:lnTo>
                    <a:lnTo>
                      <a:pt x="141" y="82"/>
                    </a:lnTo>
                    <a:lnTo>
                      <a:pt x="125" y="71"/>
                    </a:lnTo>
                    <a:lnTo>
                      <a:pt x="136" y="63"/>
                    </a:lnTo>
                    <a:lnTo>
                      <a:pt x="136" y="50"/>
                    </a:lnTo>
                    <a:lnTo>
                      <a:pt x="146" y="49"/>
                    </a:lnTo>
                    <a:lnTo>
                      <a:pt x="152" y="39"/>
                    </a:lnTo>
                    <a:lnTo>
                      <a:pt x="153" y="27"/>
                    </a:lnTo>
                    <a:lnTo>
                      <a:pt x="155" y="22"/>
                    </a:lnTo>
                    <a:lnTo>
                      <a:pt x="152" y="2"/>
                    </a:lnTo>
                    <a:lnTo>
                      <a:pt x="151" y="0"/>
                    </a:lnTo>
                    <a:lnTo>
                      <a:pt x="145" y="1"/>
                    </a:lnTo>
                    <a:lnTo>
                      <a:pt x="135" y="6"/>
                    </a:lnTo>
                    <a:lnTo>
                      <a:pt x="131" y="4"/>
                    </a:lnTo>
                    <a:lnTo>
                      <a:pt x="121" y="11"/>
                    </a:lnTo>
                    <a:lnTo>
                      <a:pt x="113" y="18"/>
                    </a:lnTo>
                    <a:lnTo>
                      <a:pt x="108" y="20"/>
                    </a:lnTo>
                    <a:lnTo>
                      <a:pt x="105" y="30"/>
                    </a:lnTo>
                    <a:lnTo>
                      <a:pt x="108" y="34"/>
                    </a:lnTo>
                    <a:lnTo>
                      <a:pt x="107" y="37"/>
                    </a:lnTo>
                    <a:lnTo>
                      <a:pt x="99" y="45"/>
                    </a:lnTo>
                    <a:lnTo>
                      <a:pt x="88" y="53"/>
                    </a:lnTo>
                    <a:lnTo>
                      <a:pt x="91" y="59"/>
                    </a:lnTo>
                    <a:lnTo>
                      <a:pt x="99" y="59"/>
                    </a:lnTo>
                    <a:lnTo>
                      <a:pt x="104" y="60"/>
                    </a:lnTo>
                    <a:lnTo>
                      <a:pt x="110" y="59"/>
                    </a:lnTo>
                    <a:lnTo>
                      <a:pt x="119" y="59"/>
                    </a:lnTo>
                    <a:lnTo>
                      <a:pt x="120" y="63"/>
                    </a:lnTo>
                    <a:lnTo>
                      <a:pt x="117" y="71"/>
                    </a:lnTo>
                    <a:lnTo>
                      <a:pt x="98" y="84"/>
                    </a:lnTo>
                    <a:lnTo>
                      <a:pt x="99" y="87"/>
                    </a:lnTo>
                    <a:lnTo>
                      <a:pt x="98" y="95"/>
                    </a:lnTo>
                    <a:lnTo>
                      <a:pt x="83" y="93"/>
                    </a:lnTo>
                    <a:lnTo>
                      <a:pt x="65" y="97"/>
                    </a:lnTo>
                    <a:lnTo>
                      <a:pt x="61" y="90"/>
                    </a:lnTo>
                    <a:lnTo>
                      <a:pt x="37" y="87"/>
                    </a:lnTo>
                    <a:lnTo>
                      <a:pt x="31" y="96"/>
                    </a:lnTo>
                    <a:lnTo>
                      <a:pt x="26" y="104"/>
                    </a:lnTo>
                    <a:lnTo>
                      <a:pt x="29" y="120"/>
                    </a:lnTo>
                    <a:lnTo>
                      <a:pt x="23" y="118"/>
                    </a:lnTo>
                    <a:lnTo>
                      <a:pt x="15" y="119"/>
                    </a:lnTo>
                    <a:lnTo>
                      <a:pt x="21" y="128"/>
                    </a:lnTo>
                    <a:lnTo>
                      <a:pt x="43" y="130"/>
                    </a:lnTo>
                    <a:lnTo>
                      <a:pt x="44" y="136"/>
                    </a:lnTo>
                    <a:lnTo>
                      <a:pt x="28" y="146"/>
                    </a:lnTo>
                    <a:lnTo>
                      <a:pt x="24" y="154"/>
                    </a:lnTo>
                    <a:lnTo>
                      <a:pt x="17" y="158"/>
                    </a:lnTo>
                    <a:lnTo>
                      <a:pt x="17" y="166"/>
                    </a:lnTo>
                    <a:lnTo>
                      <a:pt x="23" y="173"/>
                    </a:lnTo>
                    <a:lnTo>
                      <a:pt x="28" y="174"/>
                    </a:lnTo>
                    <a:lnTo>
                      <a:pt x="28" y="179"/>
                    </a:lnTo>
                    <a:lnTo>
                      <a:pt x="40" y="179"/>
                    </a:lnTo>
                    <a:lnTo>
                      <a:pt x="43" y="186"/>
                    </a:lnTo>
                    <a:lnTo>
                      <a:pt x="75" y="187"/>
                    </a:lnTo>
                    <a:lnTo>
                      <a:pt x="78" y="192"/>
                    </a:lnTo>
                    <a:lnTo>
                      <a:pt x="74" y="197"/>
                    </a:lnTo>
                    <a:lnTo>
                      <a:pt x="61" y="201"/>
                    </a:lnTo>
                    <a:lnTo>
                      <a:pt x="54" y="209"/>
                    </a:lnTo>
                    <a:lnTo>
                      <a:pt x="53" y="224"/>
                    </a:lnTo>
                    <a:lnTo>
                      <a:pt x="48" y="233"/>
                    </a:lnTo>
                    <a:lnTo>
                      <a:pt x="32" y="248"/>
                    </a:lnTo>
                    <a:lnTo>
                      <a:pt x="65" y="243"/>
                    </a:lnTo>
                    <a:lnTo>
                      <a:pt x="81" y="227"/>
                    </a:lnTo>
                    <a:lnTo>
                      <a:pt x="81" y="238"/>
                    </a:lnTo>
                    <a:lnTo>
                      <a:pt x="89" y="240"/>
                    </a:lnTo>
                    <a:lnTo>
                      <a:pt x="91" y="241"/>
                    </a:lnTo>
                    <a:lnTo>
                      <a:pt x="56" y="249"/>
                    </a:lnTo>
                    <a:lnTo>
                      <a:pt x="42" y="251"/>
                    </a:lnTo>
                    <a:lnTo>
                      <a:pt x="31" y="268"/>
                    </a:lnTo>
                    <a:lnTo>
                      <a:pt x="29" y="274"/>
                    </a:lnTo>
                    <a:lnTo>
                      <a:pt x="27" y="278"/>
                    </a:lnTo>
                    <a:lnTo>
                      <a:pt x="21" y="276"/>
                    </a:lnTo>
                    <a:lnTo>
                      <a:pt x="15" y="279"/>
                    </a:lnTo>
                    <a:lnTo>
                      <a:pt x="8" y="278"/>
                    </a:lnTo>
                    <a:lnTo>
                      <a:pt x="2" y="283"/>
                    </a:lnTo>
                    <a:lnTo>
                      <a:pt x="0" y="291"/>
                    </a:lnTo>
                    <a:lnTo>
                      <a:pt x="24" y="289"/>
                    </a:lnTo>
                    <a:lnTo>
                      <a:pt x="26" y="294"/>
                    </a:lnTo>
                    <a:lnTo>
                      <a:pt x="13" y="299"/>
                    </a:lnTo>
                    <a:lnTo>
                      <a:pt x="5" y="308"/>
                    </a:lnTo>
                    <a:lnTo>
                      <a:pt x="3" y="314"/>
                    </a:lnTo>
                    <a:lnTo>
                      <a:pt x="11" y="314"/>
                    </a:lnTo>
                    <a:lnTo>
                      <a:pt x="13" y="319"/>
                    </a:lnTo>
                    <a:lnTo>
                      <a:pt x="16" y="319"/>
                    </a:lnTo>
                    <a:lnTo>
                      <a:pt x="38" y="312"/>
                    </a:lnTo>
                    <a:lnTo>
                      <a:pt x="38" y="318"/>
                    </a:lnTo>
                    <a:lnTo>
                      <a:pt x="29" y="323"/>
                    </a:lnTo>
                    <a:lnTo>
                      <a:pt x="16" y="334"/>
                    </a:lnTo>
                    <a:lnTo>
                      <a:pt x="19" y="334"/>
                    </a:lnTo>
                    <a:lnTo>
                      <a:pt x="45" y="326"/>
                    </a:lnTo>
                    <a:lnTo>
                      <a:pt x="48" y="328"/>
                    </a:lnTo>
                    <a:lnTo>
                      <a:pt x="45" y="334"/>
                    </a:lnTo>
                    <a:lnTo>
                      <a:pt x="39" y="334"/>
                    </a:lnTo>
                    <a:lnTo>
                      <a:pt x="33" y="338"/>
                    </a:lnTo>
                    <a:lnTo>
                      <a:pt x="34" y="340"/>
                    </a:lnTo>
                    <a:lnTo>
                      <a:pt x="34" y="345"/>
                    </a:lnTo>
                    <a:lnTo>
                      <a:pt x="44" y="340"/>
                    </a:lnTo>
                    <a:lnTo>
                      <a:pt x="51" y="339"/>
                    </a:lnTo>
                    <a:lnTo>
                      <a:pt x="55" y="341"/>
                    </a:lnTo>
                    <a:lnTo>
                      <a:pt x="60" y="343"/>
                    </a:lnTo>
                    <a:lnTo>
                      <a:pt x="67" y="338"/>
                    </a:lnTo>
                    <a:lnTo>
                      <a:pt x="74" y="338"/>
                    </a:lnTo>
                    <a:lnTo>
                      <a:pt x="102" y="329"/>
                    </a:lnTo>
                    <a:lnTo>
                      <a:pt x="109" y="323"/>
                    </a:lnTo>
                    <a:lnTo>
                      <a:pt x="110" y="316"/>
                    </a:lnTo>
                    <a:lnTo>
                      <a:pt x="109" y="308"/>
                    </a:lnTo>
                    <a:lnTo>
                      <a:pt x="113" y="310"/>
                    </a:lnTo>
                    <a:lnTo>
                      <a:pt x="115" y="316"/>
                    </a:lnTo>
                    <a:lnTo>
                      <a:pt x="119" y="317"/>
                    </a:lnTo>
                    <a:lnTo>
                      <a:pt x="131" y="311"/>
                    </a:lnTo>
                    <a:lnTo>
                      <a:pt x="135" y="305"/>
                    </a:lnTo>
                    <a:lnTo>
                      <a:pt x="145" y="306"/>
                    </a:lnTo>
                    <a:lnTo>
                      <a:pt x="148" y="301"/>
                    </a:lnTo>
                    <a:lnTo>
                      <a:pt x="151" y="295"/>
                    </a:lnTo>
                    <a:lnTo>
                      <a:pt x="153" y="291"/>
                    </a:lnTo>
                    <a:lnTo>
                      <a:pt x="177" y="286"/>
                    </a:lnTo>
                    <a:lnTo>
                      <a:pt x="189" y="281"/>
                    </a:lnTo>
                    <a:lnTo>
                      <a:pt x="201" y="281"/>
                    </a:lnTo>
                    <a:lnTo>
                      <a:pt x="209" y="285"/>
                    </a:lnTo>
                    <a:lnTo>
                      <a:pt x="216" y="285"/>
                    </a:lnTo>
                    <a:lnTo>
                      <a:pt x="218" y="278"/>
                    </a:lnTo>
                    <a:lnTo>
                      <a:pt x="215" y="269"/>
                    </a:lnTo>
                    <a:lnTo>
                      <a:pt x="222" y="251"/>
                    </a:lnTo>
                    <a:lnTo>
                      <a:pt x="225" y="236"/>
                    </a:lnTo>
                    <a:lnTo>
                      <a:pt x="231" y="225"/>
                    </a:lnTo>
                    <a:lnTo>
                      <a:pt x="233" y="216"/>
                    </a:lnTo>
                    <a:lnTo>
                      <a:pt x="231" y="197"/>
                    </a:lnTo>
                    <a:lnTo>
                      <a:pt x="227" y="178"/>
                    </a:lnTo>
                    <a:lnTo>
                      <a:pt x="231" y="176"/>
                    </a:lnTo>
                    <a:lnTo>
                      <a:pt x="233" y="160"/>
                    </a:lnTo>
                    <a:lnTo>
                      <a:pt x="220" y="128"/>
                    </a:lnTo>
                    <a:lnTo>
                      <a:pt x="220" y="119"/>
                    </a:lnTo>
                    <a:lnTo>
                      <a:pt x="226" y="117"/>
                    </a:lnTo>
                    <a:close/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i="1" u="sng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i="1" u="sng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i="1" u="sng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i="1" u="sng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i="1" u="sng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i="1" u="sng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i="1" u="sng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i="1" u="sng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i="1" u="sng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80" name="Freeform 80"/>
              <p:cNvSpPr>
                <a:spLocks/>
              </p:cNvSpPr>
              <p:nvPr/>
            </p:nvSpPr>
            <p:spPr bwMode="auto">
              <a:xfrm>
                <a:off x="5332105" y="4269518"/>
                <a:ext cx="1995404" cy="1016400"/>
              </a:xfrm>
              <a:custGeom>
                <a:avLst/>
                <a:gdLst>
                  <a:gd name="T0" fmla="*/ 148 w 995"/>
                  <a:gd name="T1" fmla="*/ 384 h 658"/>
                  <a:gd name="T2" fmla="*/ 40 w 995"/>
                  <a:gd name="T3" fmla="*/ 377 h 658"/>
                  <a:gd name="T4" fmla="*/ 19 w 995"/>
                  <a:gd name="T5" fmla="*/ 282 h 658"/>
                  <a:gd name="T6" fmla="*/ 85 w 995"/>
                  <a:gd name="T7" fmla="*/ 184 h 658"/>
                  <a:gd name="T8" fmla="*/ 84 w 995"/>
                  <a:gd name="T9" fmla="*/ 95 h 658"/>
                  <a:gd name="T10" fmla="*/ 121 w 995"/>
                  <a:gd name="T11" fmla="*/ 51 h 658"/>
                  <a:gd name="T12" fmla="*/ 219 w 995"/>
                  <a:gd name="T13" fmla="*/ 44 h 658"/>
                  <a:gd name="T14" fmla="*/ 275 w 995"/>
                  <a:gd name="T15" fmla="*/ 67 h 658"/>
                  <a:gd name="T16" fmla="*/ 328 w 995"/>
                  <a:gd name="T17" fmla="*/ 77 h 658"/>
                  <a:gd name="T18" fmla="*/ 386 w 995"/>
                  <a:gd name="T19" fmla="*/ 70 h 658"/>
                  <a:gd name="T20" fmla="*/ 449 w 995"/>
                  <a:gd name="T21" fmla="*/ 86 h 658"/>
                  <a:gd name="T22" fmla="*/ 473 w 995"/>
                  <a:gd name="T23" fmla="*/ 52 h 658"/>
                  <a:gd name="T24" fmla="*/ 537 w 995"/>
                  <a:gd name="T25" fmla="*/ 18 h 658"/>
                  <a:gd name="T26" fmla="*/ 589 w 995"/>
                  <a:gd name="T27" fmla="*/ 6 h 658"/>
                  <a:gd name="T28" fmla="*/ 662 w 995"/>
                  <a:gd name="T29" fmla="*/ 25 h 658"/>
                  <a:gd name="T30" fmla="*/ 667 w 995"/>
                  <a:gd name="T31" fmla="*/ 72 h 658"/>
                  <a:gd name="T32" fmla="*/ 720 w 995"/>
                  <a:gd name="T33" fmla="*/ 105 h 658"/>
                  <a:gd name="T34" fmla="*/ 759 w 995"/>
                  <a:gd name="T35" fmla="*/ 165 h 658"/>
                  <a:gd name="T36" fmla="*/ 842 w 995"/>
                  <a:gd name="T37" fmla="*/ 163 h 658"/>
                  <a:gd name="T38" fmla="*/ 896 w 995"/>
                  <a:gd name="T39" fmla="*/ 199 h 658"/>
                  <a:gd name="T40" fmla="*/ 958 w 995"/>
                  <a:gd name="T41" fmla="*/ 223 h 658"/>
                  <a:gd name="T42" fmla="*/ 987 w 995"/>
                  <a:gd name="T43" fmla="*/ 282 h 658"/>
                  <a:gd name="T44" fmla="*/ 968 w 995"/>
                  <a:gd name="T45" fmla="*/ 320 h 658"/>
                  <a:gd name="T46" fmla="*/ 963 w 995"/>
                  <a:gd name="T47" fmla="*/ 389 h 658"/>
                  <a:gd name="T48" fmla="*/ 888 w 995"/>
                  <a:gd name="T49" fmla="*/ 419 h 658"/>
                  <a:gd name="T50" fmla="*/ 817 w 995"/>
                  <a:gd name="T51" fmla="*/ 465 h 658"/>
                  <a:gd name="T52" fmla="*/ 757 w 995"/>
                  <a:gd name="T53" fmla="*/ 485 h 658"/>
                  <a:gd name="T54" fmla="*/ 725 w 995"/>
                  <a:gd name="T55" fmla="*/ 517 h 658"/>
                  <a:gd name="T56" fmla="*/ 709 w 995"/>
                  <a:gd name="T57" fmla="*/ 545 h 658"/>
                  <a:gd name="T58" fmla="*/ 687 w 995"/>
                  <a:gd name="T59" fmla="*/ 534 h 658"/>
                  <a:gd name="T60" fmla="*/ 666 w 995"/>
                  <a:gd name="T61" fmla="*/ 507 h 658"/>
                  <a:gd name="T62" fmla="*/ 660 w 995"/>
                  <a:gd name="T63" fmla="*/ 527 h 658"/>
                  <a:gd name="T64" fmla="*/ 684 w 995"/>
                  <a:gd name="T65" fmla="*/ 539 h 658"/>
                  <a:gd name="T66" fmla="*/ 708 w 995"/>
                  <a:gd name="T67" fmla="*/ 559 h 658"/>
                  <a:gd name="T68" fmla="*/ 750 w 995"/>
                  <a:gd name="T69" fmla="*/ 590 h 658"/>
                  <a:gd name="T70" fmla="*/ 799 w 995"/>
                  <a:gd name="T71" fmla="*/ 584 h 658"/>
                  <a:gd name="T72" fmla="*/ 723 w 995"/>
                  <a:gd name="T73" fmla="*/ 619 h 658"/>
                  <a:gd name="T74" fmla="*/ 680 w 995"/>
                  <a:gd name="T75" fmla="*/ 646 h 658"/>
                  <a:gd name="T76" fmla="*/ 632 w 995"/>
                  <a:gd name="T77" fmla="*/ 638 h 658"/>
                  <a:gd name="T78" fmla="*/ 607 w 995"/>
                  <a:gd name="T79" fmla="*/ 590 h 658"/>
                  <a:gd name="T80" fmla="*/ 613 w 995"/>
                  <a:gd name="T81" fmla="*/ 550 h 658"/>
                  <a:gd name="T82" fmla="*/ 618 w 995"/>
                  <a:gd name="T83" fmla="*/ 524 h 658"/>
                  <a:gd name="T84" fmla="*/ 557 w 995"/>
                  <a:gd name="T85" fmla="*/ 518 h 658"/>
                  <a:gd name="T86" fmla="*/ 528 w 995"/>
                  <a:gd name="T87" fmla="*/ 496 h 658"/>
                  <a:gd name="T88" fmla="*/ 543 w 995"/>
                  <a:gd name="T89" fmla="*/ 471 h 658"/>
                  <a:gd name="T90" fmla="*/ 492 w 995"/>
                  <a:gd name="T91" fmla="*/ 489 h 658"/>
                  <a:gd name="T92" fmla="*/ 450 w 995"/>
                  <a:gd name="T93" fmla="*/ 509 h 658"/>
                  <a:gd name="T94" fmla="*/ 434 w 995"/>
                  <a:gd name="T95" fmla="*/ 547 h 658"/>
                  <a:gd name="T96" fmla="*/ 418 w 995"/>
                  <a:gd name="T97" fmla="*/ 566 h 658"/>
                  <a:gd name="T98" fmla="*/ 368 w 995"/>
                  <a:gd name="T99" fmla="*/ 592 h 658"/>
                  <a:gd name="T100" fmla="*/ 352 w 995"/>
                  <a:gd name="T101" fmla="*/ 560 h 658"/>
                  <a:gd name="T102" fmla="*/ 382 w 995"/>
                  <a:gd name="T103" fmla="*/ 498 h 658"/>
                  <a:gd name="T104" fmla="*/ 431 w 995"/>
                  <a:gd name="T105" fmla="*/ 484 h 658"/>
                  <a:gd name="T106" fmla="*/ 406 w 995"/>
                  <a:gd name="T107" fmla="*/ 423 h 658"/>
                  <a:gd name="T108" fmla="*/ 387 w 995"/>
                  <a:gd name="T109" fmla="*/ 369 h 658"/>
                  <a:gd name="T110" fmla="*/ 310 w 995"/>
                  <a:gd name="T111" fmla="*/ 339 h 658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995"/>
                  <a:gd name="T169" fmla="*/ 0 h 658"/>
                  <a:gd name="T170" fmla="*/ 995 w 995"/>
                  <a:gd name="T171" fmla="*/ 658 h 658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995" h="658">
                    <a:moveTo>
                      <a:pt x="248" y="353"/>
                    </a:moveTo>
                    <a:lnTo>
                      <a:pt x="242" y="352"/>
                    </a:lnTo>
                    <a:lnTo>
                      <a:pt x="208" y="373"/>
                    </a:lnTo>
                    <a:lnTo>
                      <a:pt x="189" y="374"/>
                    </a:lnTo>
                    <a:lnTo>
                      <a:pt x="173" y="378"/>
                    </a:lnTo>
                    <a:lnTo>
                      <a:pt x="157" y="389"/>
                    </a:lnTo>
                    <a:lnTo>
                      <a:pt x="148" y="384"/>
                    </a:lnTo>
                    <a:lnTo>
                      <a:pt x="137" y="374"/>
                    </a:lnTo>
                    <a:lnTo>
                      <a:pt x="121" y="376"/>
                    </a:lnTo>
                    <a:lnTo>
                      <a:pt x="106" y="379"/>
                    </a:lnTo>
                    <a:lnTo>
                      <a:pt x="83" y="377"/>
                    </a:lnTo>
                    <a:lnTo>
                      <a:pt x="64" y="374"/>
                    </a:lnTo>
                    <a:lnTo>
                      <a:pt x="47" y="374"/>
                    </a:lnTo>
                    <a:lnTo>
                      <a:pt x="40" y="377"/>
                    </a:lnTo>
                    <a:lnTo>
                      <a:pt x="36" y="367"/>
                    </a:lnTo>
                    <a:lnTo>
                      <a:pt x="27" y="358"/>
                    </a:lnTo>
                    <a:lnTo>
                      <a:pt x="15" y="348"/>
                    </a:lnTo>
                    <a:lnTo>
                      <a:pt x="0" y="341"/>
                    </a:lnTo>
                    <a:lnTo>
                      <a:pt x="6" y="318"/>
                    </a:lnTo>
                    <a:lnTo>
                      <a:pt x="17" y="288"/>
                    </a:lnTo>
                    <a:lnTo>
                      <a:pt x="19" y="282"/>
                    </a:lnTo>
                    <a:lnTo>
                      <a:pt x="24" y="283"/>
                    </a:lnTo>
                    <a:lnTo>
                      <a:pt x="33" y="281"/>
                    </a:lnTo>
                    <a:lnTo>
                      <a:pt x="31" y="269"/>
                    </a:lnTo>
                    <a:lnTo>
                      <a:pt x="33" y="254"/>
                    </a:lnTo>
                    <a:lnTo>
                      <a:pt x="51" y="216"/>
                    </a:lnTo>
                    <a:lnTo>
                      <a:pt x="65" y="197"/>
                    </a:lnTo>
                    <a:lnTo>
                      <a:pt x="85" y="184"/>
                    </a:lnTo>
                    <a:lnTo>
                      <a:pt x="103" y="169"/>
                    </a:lnTo>
                    <a:lnTo>
                      <a:pt x="108" y="156"/>
                    </a:lnTo>
                    <a:lnTo>
                      <a:pt x="102" y="140"/>
                    </a:lnTo>
                    <a:lnTo>
                      <a:pt x="103" y="129"/>
                    </a:lnTo>
                    <a:lnTo>
                      <a:pt x="92" y="118"/>
                    </a:lnTo>
                    <a:lnTo>
                      <a:pt x="91" y="114"/>
                    </a:lnTo>
                    <a:lnTo>
                      <a:pt x="84" y="95"/>
                    </a:lnTo>
                    <a:lnTo>
                      <a:pt x="83" y="83"/>
                    </a:lnTo>
                    <a:lnTo>
                      <a:pt x="76" y="71"/>
                    </a:lnTo>
                    <a:lnTo>
                      <a:pt x="83" y="65"/>
                    </a:lnTo>
                    <a:lnTo>
                      <a:pt x="91" y="64"/>
                    </a:lnTo>
                    <a:lnTo>
                      <a:pt x="100" y="65"/>
                    </a:lnTo>
                    <a:lnTo>
                      <a:pt x="114" y="57"/>
                    </a:lnTo>
                    <a:lnTo>
                      <a:pt x="121" y="51"/>
                    </a:lnTo>
                    <a:lnTo>
                      <a:pt x="123" y="44"/>
                    </a:lnTo>
                    <a:lnTo>
                      <a:pt x="130" y="40"/>
                    </a:lnTo>
                    <a:lnTo>
                      <a:pt x="172" y="34"/>
                    </a:lnTo>
                    <a:lnTo>
                      <a:pt x="180" y="37"/>
                    </a:lnTo>
                    <a:lnTo>
                      <a:pt x="197" y="38"/>
                    </a:lnTo>
                    <a:lnTo>
                      <a:pt x="205" y="35"/>
                    </a:lnTo>
                    <a:lnTo>
                      <a:pt x="219" y="44"/>
                    </a:lnTo>
                    <a:lnTo>
                      <a:pt x="235" y="49"/>
                    </a:lnTo>
                    <a:lnTo>
                      <a:pt x="243" y="50"/>
                    </a:lnTo>
                    <a:lnTo>
                      <a:pt x="252" y="49"/>
                    </a:lnTo>
                    <a:lnTo>
                      <a:pt x="258" y="52"/>
                    </a:lnTo>
                    <a:lnTo>
                      <a:pt x="267" y="55"/>
                    </a:lnTo>
                    <a:lnTo>
                      <a:pt x="274" y="59"/>
                    </a:lnTo>
                    <a:lnTo>
                      <a:pt x="275" y="67"/>
                    </a:lnTo>
                    <a:lnTo>
                      <a:pt x="282" y="72"/>
                    </a:lnTo>
                    <a:lnTo>
                      <a:pt x="297" y="71"/>
                    </a:lnTo>
                    <a:lnTo>
                      <a:pt x="299" y="79"/>
                    </a:lnTo>
                    <a:lnTo>
                      <a:pt x="306" y="86"/>
                    </a:lnTo>
                    <a:lnTo>
                      <a:pt x="312" y="79"/>
                    </a:lnTo>
                    <a:lnTo>
                      <a:pt x="320" y="77"/>
                    </a:lnTo>
                    <a:lnTo>
                      <a:pt x="328" y="77"/>
                    </a:lnTo>
                    <a:lnTo>
                      <a:pt x="334" y="71"/>
                    </a:lnTo>
                    <a:lnTo>
                      <a:pt x="340" y="76"/>
                    </a:lnTo>
                    <a:lnTo>
                      <a:pt x="349" y="78"/>
                    </a:lnTo>
                    <a:lnTo>
                      <a:pt x="356" y="76"/>
                    </a:lnTo>
                    <a:lnTo>
                      <a:pt x="361" y="83"/>
                    </a:lnTo>
                    <a:lnTo>
                      <a:pt x="369" y="88"/>
                    </a:lnTo>
                    <a:lnTo>
                      <a:pt x="386" y="70"/>
                    </a:lnTo>
                    <a:lnTo>
                      <a:pt x="398" y="79"/>
                    </a:lnTo>
                    <a:lnTo>
                      <a:pt x="402" y="87"/>
                    </a:lnTo>
                    <a:lnTo>
                      <a:pt x="408" y="93"/>
                    </a:lnTo>
                    <a:lnTo>
                      <a:pt x="415" y="88"/>
                    </a:lnTo>
                    <a:lnTo>
                      <a:pt x="424" y="88"/>
                    </a:lnTo>
                    <a:lnTo>
                      <a:pt x="440" y="86"/>
                    </a:lnTo>
                    <a:lnTo>
                      <a:pt x="449" y="86"/>
                    </a:lnTo>
                    <a:lnTo>
                      <a:pt x="456" y="89"/>
                    </a:lnTo>
                    <a:lnTo>
                      <a:pt x="461" y="95"/>
                    </a:lnTo>
                    <a:lnTo>
                      <a:pt x="469" y="93"/>
                    </a:lnTo>
                    <a:lnTo>
                      <a:pt x="473" y="86"/>
                    </a:lnTo>
                    <a:lnTo>
                      <a:pt x="471" y="70"/>
                    </a:lnTo>
                    <a:lnTo>
                      <a:pt x="473" y="61"/>
                    </a:lnTo>
                    <a:lnTo>
                      <a:pt x="473" y="52"/>
                    </a:lnTo>
                    <a:lnTo>
                      <a:pt x="476" y="44"/>
                    </a:lnTo>
                    <a:lnTo>
                      <a:pt x="494" y="27"/>
                    </a:lnTo>
                    <a:lnTo>
                      <a:pt x="501" y="23"/>
                    </a:lnTo>
                    <a:lnTo>
                      <a:pt x="510" y="23"/>
                    </a:lnTo>
                    <a:lnTo>
                      <a:pt x="517" y="18"/>
                    </a:lnTo>
                    <a:lnTo>
                      <a:pt x="537" y="18"/>
                    </a:lnTo>
                    <a:lnTo>
                      <a:pt x="543" y="23"/>
                    </a:lnTo>
                    <a:lnTo>
                      <a:pt x="551" y="25"/>
                    </a:lnTo>
                    <a:lnTo>
                      <a:pt x="558" y="22"/>
                    </a:lnTo>
                    <a:lnTo>
                      <a:pt x="563" y="16"/>
                    </a:lnTo>
                    <a:lnTo>
                      <a:pt x="565" y="7"/>
                    </a:lnTo>
                    <a:lnTo>
                      <a:pt x="573" y="2"/>
                    </a:lnTo>
                    <a:lnTo>
                      <a:pt x="589" y="6"/>
                    </a:lnTo>
                    <a:lnTo>
                      <a:pt x="597" y="6"/>
                    </a:lnTo>
                    <a:lnTo>
                      <a:pt x="613" y="1"/>
                    </a:lnTo>
                    <a:lnTo>
                      <a:pt x="629" y="3"/>
                    </a:lnTo>
                    <a:lnTo>
                      <a:pt x="645" y="0"/>
                    </a:lnTo>
                    <a:lnTo>
                      <a:pt x="657" y="9"/>
                    </a:lnTo>
                    <a:lnTo>
                      <a:pt x="662" y="17"/>
                    </a:lnTo>
                    <a:lnTo>
                      <a:pt x="662" y="25"/>
                    </a:lnTo>
                    <a:lnTo>
                      <a:pt x="675" y="37"/>
                    </a:lnTo>
                    <a:lnTo>
                      <a:pt x="680" y="43"/>
                    </a:lnTo>
                    <a:lnTo>
                      <a:pt x="680" y="52"/>
                    </a:lnTo>
                    <a:lnTo>
                      <a:pt x="671" y="56"/>
                    </a:lnTo>
                    <a:lnTo>
                      <a:pt x="664" y="57"/>
                    </a:lnTo>
                    <a:lnTo>
                      <a:pt x="667" y="65"/>
                    </a:lnTo>
                    <a:lnTo>
                      <a:pt x="667" y="72"/>
                    </a:lnTo>
                    <a:lnTo>
                      <a:pt x="671" y="88"/>
                    </a:lnTo>
                    <a:lnTo>
                      <a:pt x="678" y="93"/>
                    </a:lnTo>
                    <a:lnTo>
                      <a:pt x="686" y="97"/>
                    </a:lnTo>
                    <a:lnTo>
                      <a:pt x="702" y="100"/>
                    </a:lnTo>
                    <a:lnTo>
                      <a:pt x="709" y="97"/>
                    </a:lnTo>
                    <a:lnTo>
                      <a:pt x="718" y="97"/>
                    </a:lnTo>
                    <a:lnTo>
                      <a:pt x="720" y="105"/>
                    </a:lnTo>
                    <a:lnTo>
                      <a:pt x="731" y="116"/>
                    </a:lnTo>
                    <a:lnTo>
                      <a:pt x="738" y="145"/>
                    </a:lnTo>
                    <a:lnTo>
                      <a:pt x="736" y="152"/>
                    </a:lnTo>
                    <a:lnTo>
                      <a:pt x="738" y="159"/>
                    </a:lnTo>
                    <a:lnTo>
                      <a:pt x="745" y="165"/>
                    </a:lnTo>
                    <a:lnTo>
                      <a:pt x="752" y="169"/>
                    </a:lnTo>
                    <a:lnTo>
                      <a:pt x="759" y="165"/>
                    </a:lnTo>
                    <a:lnTo>
                      <a:pt x="767" y="164"/>
                    </a:lnTo>
                    <a:lnTo>
                      <a:pt x="775" y="165"/>
                    </a:lnTo>
                    <a:lnTo>
                      <a:pt x="786" y="177"/>
                    </a:lnTo>
                    <a:lnTo>
                      <a:pt x="795" y="174"/>
                    </a:lnTo>
                    <a:lnTo>
                      <a:pt x="801" y="178"/>
                    </a:lnTo>
                    <a:lnTo>
                      <a:pt x="827" y="170"/>
                    </a:lnTo>
                    <a:lnTo>
                      <a:pt x="842" y="163"/>
                    </a:lnTo>
                    <a:lnTo>
                      <a:pt x="849" y="165"/>
                    </a:lnTo>
                    <a:lnTo>
                      <a:pt x="854" y="173"/>
                    </a:lnTo>
                    <a:lnTo>
                      <a:pt x="865" y="195"/>
                    </a:lnTo>
                    <a:lnTo>
                      <a:pt x="876" y="206"/>
                    </a:lnTo>
                    <a:lnTo>
                      <a:pt x="883" y="206"/>
                    </a:lnTo>
                    <a:lnTo>
                      <a:pt x="887" y="199"/>
                    </a:lnTo>
                    <a:lnTo>
                      <a:pt x="896" y="199"/>
                    </a:lnTo>
                    <a:lnTo>
                      <a:pt x="901" y="205"/>
                    </a:lnTo>
                    <a:lnTo>
                      <a:pt x="908" y="206"/>
                    </a:lnTo>
                    <a:lnTo>
                      <a:pt x="915" y="210"/>
                    </a:lnTo>
                    <a:lnTo>
                      <a:pt x="922" y="216"/>
                    </a:lnTo>
                    <a:lnTo>
                      <a:pt x="938" y="215"/>
                    </a:lnTo>
                    <a:lnTo>
                      <a:pt x="951" y="224"/>
                    </a:lnTo>
                    <a:lnTo>
                      <a:pt x="958" y="223"/>
                    </a:lnTo>
                    <a:lnTo>
                      <a:pt x="971" y="234"/>
                    </a:lnTo>
                    <a:lnTo>
                      <a:pt x="979" y="235"/>
                    </a:lnTo>
                    <a:lnTo>
                      <a:pt x="988" y="235"/>
                    </a:lnTo>
                    <a:lnTo>
                      <a:pt x="994" y="240"/>
                    </a:lnTo>
                    <a:lnTo>
                      <a:pt x="987" y="244"/>
                    </a:lnTo>
                    <a:lnTo>
                      <a:pt x="995" y="267"/>
                    </a:lnTo>
                    <a:lnTo>
                      <a:pt x="987" y="282"/>
                    </a:lnTo>
                    <a:lnTo>
                      <a:pt x="971" y="286"/>
                    </a:lnTo>
                    <a:lnTo>
                      <a:pt x="976" y="292"/>
                    </a:lnTo>
                    <a:lnTo>
                      <a:pt x="984" y="294"/>
                    </a:lnTo>
                    <a:lnTo>
                      <a:pt x="988" y="301"/>
                    </a:lnTo>
                    <a:lnTo>
                      <a:pt x="972" y="306"/>
                    </a:lnTo>
                    <a:lnTo>
                      <a:pt x="969" y="313"/>
                    </a:lnTo>
                    <a:lnTo>
                      <a:pt x="968" y="320"/>
                    </a:lnTo>
                    <a:lnTo>
                      <a:pt x="973" y="326"/>
                    </a:lnTo>
                    <a:lnTo>
                      <a:pt x="976" y="335"/>
                    </a:lnTo>
                    <a:lnTo>
                      <a:pt x="974" y="342"/>
                    </a:lnTo>
                    <a:lnTo>
                      <a:pt x="980" y="346"/>
                    </a:lnTo>
                    <a:lnTo>
                      <a:pt x="978" y="362"/>
                    </a:lnTo>
                    <a:lnTo>
                      <a:pt x="971" y="385"/>
                    </a:lnTo>
                    <a:lnTo>
                      <a:pt x="963" y="389"/>
                    </a:lnTo>
                    <a:lnTo>
                      <a:pt x="947" y="385"/>
                    </a:lnTo>
                    <a:lnTo>
                      <a:pt x="940" y="387"/>
                    </a:lnTo>
                    <a:lnTo>
                      <a:pt x="925" y="379"/>
                    </a:lnTo>
                    <a:lnTo>
                      <a:pt x="919" y="384"/>
                    </a:lnTo>
                    <a:lnTo>
                      <a:pt x="910" y="398"/>
                    </a:lnTo>
                    <a:lnTo>
                      <a:pt x="896" y="404"/>
                    </a:lnTo>
                    <a:lnTo>
                      <a:pt x="888" y="419"/>
                    </a:lnTo>
                    <a:lnTo>
                      <a:pt x="890" y="427"/>
                    </a:lnTo>
                    <a:lnTo>
                      <a:pt x="890" y="442"/>
                    </a:lnTo>
                    <a:lnTo>
                      <a:pt x="866" y="446"/>
                    </a:lnTo>
                    <a:lnTo>
                      <a:pt x="853" y="448"/>
                    </a:lnTo>
                    <a:lnTo>
                      <a:pt x="843" y="459"/>
                    </a:lnTo>
                    <a:lnTo>
                      <a:pt x="836" y="458"/>
                    </a:lnTo>
                    <a:lnTo>
                      <a:pt x="817" y="465"/>
                    </a:lnTo>
                    <a:lnTo>
                      <a:pt x="813" y="477"/>
                    </a:lnTo>
                    <a:lnTo>
                      <a:pt x="801" y="470"/>
                    </a:lnTo>
                    <a:lnTo>
                      <a:pt x="779" y="481"/>
                    </a:lnTo>
                    <a:lnTo>
                      <a:pt x="777" y="486"/>
                    </a:lnTo>
                    <a:lnTo>
                      <a:pt x="775" y="481"/>
                    </a:lnTo>
                    <a:lnTo>
                      <a:pt x="764" y="485"/>
                    </a:lnTo>
                    <a:lnTo>
                      <a:pt x="757" y="485"/>
                    </a:lnTo>
                    <a:lnTo>
                      <a:pt x="741" y="500"/>
                    </a:lnTo>
                    <a:lnTo>
                      <a:pt x="737" y="501"/>
                    </a:lnTo>
                    <a:lnTo>
                      <a:pt x="731" y="511"/>
                    </a:lnTo>
                    <a:lnTo>
                      <a:pt x="724" y="522"/>
                    </a:lnTo>
                    <a:lnTo>
                      <a:pt x="716" y="525"/>
                    </a:lnTo>
                    <a:lnTo>
                      <a:pt x="719" y="520"/>
                    </a:lnTo>
                    <a:lnTo>
                      <a:pt x="725" y="517"/>
                    </a:lnTo>
                    <a:lnTo>
                      <a:pt x="730" y="512"/>
                    </a:lnTo>
                    <a:lnTo>
                      <a:pt x="725" y="497"/>
                    </a:lnTo>
                    <a:lnTo>
                      <a:pt x="721" y="497"/>
                    </a:lnTo>
                    <a:lnTo>
                      <a:pt x="716" y="512"/>
                    </a:lnTo>
                    <a:lnTo>
                      <a:pt x="707" y="522"/>
                    </a:lnTo>
                    <a:lnTo>
                      <a:pt x="709" y="536"/>
                    </a:lnTo>
                    <a:lnTo>
                      <a:pt x="709" y="545"/>
                    </a:lnTo>
                    <a:lnTo>
                      <a:pt x="704" y="545"/>
                    </a:lnTo>
                    <a:lnTo>
                      <a:pt x="704" y="541"/>
                    </a:lnTo>
                    <a:lnTo>
                      <a:pt x="698" y="530"/>
                    </a:lnTo>
                    <a:lnTo>
                      <a:pt x="699" y="527"/>
                    </a:lnTo>
                    <a:lnTo>
                      <a:pt x="697" y="523"/>
                    </a:lnTo>
                    <a:lnTo>
                      <a:pt x="691" y="528"/>
                    </a:lnTo>
                    <a:lnTo>
                      <a:pt x="687" y="534"/>
                    </a:lnTo>
                    <a:lnTo>
                      <a:pt x="684" y="533"/>
                    </a:lnTo>
                    <a:lnTo>
                      <a:pt x="687" y="525"/>
                    </a:lnTo>
                    <a:lnTo>
                      <a:pt x="684" y="523"/>
                    </a:lnTo>
                    <a:lnTo>
                      <a:pt x="671" y="523"/>
                    </a:lnTo>
                    <a:lnTo>
                      <a:pt x="670" y="520"/>
                    </a:lnTo>
                    <a:lnTo>
                      <a:pt x="670" y="512"/>
                    </a:lnTo>
                    <a:lnTo>
                      <a:pt x="666" y="507"/>
                    </a:lnTo>
                    <a:lnTo>
                      <a:pt x="664" y="520"/>
                    </a:lnTo>
                    <a:lnTo>
                      <a:pt x="661" y="522"/>
                    </a:lnTo>
                    <a:lnTo>
                      <a:pt x="644" y="517"/>
                    </a:lnTo>
                    <a:lnTo>
                      <a:pt x="649" y="520"/>
                    </a:lnTo>
                    <a:lnTo>
                      <a:pt x="653" y="525"/>
                    </a:lnTo>
                    <a:lnTo>
                      <a:pt x="657" y="525"/>
                    </a:lnTo>
                    <a:lnTo>
                      <a:pt x="660" y="527"/>
                    </a:lnTo>
                    <a:lnTo>
                      <a:pt x="662" y="533"/>
                    </a:lnTo>
                    <a:lnTo>
                      <a:pt x="664" y="538"/>
                    </a:lnTo>
                    <a:lnTo>
                      <a:pt x="667" y="543"/>
                    </a:lnTo>
                    <a:lnTo>
                      <a:pt x="670" y="540"/>
                    </a:lnTo>
                    <a:lnTo>
                      <a:pt x="670" y="533"/>
                    </a:lnTo>
                    <a:lnTo>
                      <a:pt x="680" y="535"/>
                    </a:lnTo>
                    <a:lnTo>
                      <a:pt x="684" y="539"/>
                    </a:lnTo>
                    <a:lnTo>
                      <a:pt x="689" y="539"/>
                    </a:lnTo>
                    <a:lnTo>
                      <a:pt x="686" y="551"/>
                    </a:lnTo>
                    <a:lnTo>
                      <a:pt x="688" y="552"/>
                    </a:lnTo>
                    <a:lnTo>
                      <a:pt x="694" y="550"/>
                    </a:lnTo>
                    <a:lnTo>
                      <a:pt x="697" y="551"/>
                    </a:lnTo>
                    <a:lnTo>
                      <a:pt x="694" y="560"/>
                    </a:lnTo>
                    <a:lnTo>
                      <a:pt x="708" y="559"/>
                    </a:lnTo>
                    <a:lnTo>
                      <a:pt x="714" y="567"/>
                    </a:lnTo>
                    <a:lnTo>
                      <a:pt x="714" y="578"/>
                    </a:lnTo>
                    <a:lnTo>
                      <a:pt x="716" y="588"/>
                    </a:lnTo>
                    <a:lnTo>
                      <a:pt x="720" y="583"/>
                    </a:lnTo>
                    <a:lnTo>
                      <a:pt x="737" y="588"/>
                    </a:lnTo>
                    <a:lnTo>
                      <a:pt x="738" y="582"/>
                    </a:lnTo>
                    <a:lnTo>
                      <a:pt x="750" y="590"/>
                    </a:lnTo>
                    <a:lnTo>
                      <a:pt x="762" y="577"/>
                    </a:lnTo>
                    <a:lnTo>
                      <a:pt x="766" y="577"/>
                    </a:lnTo>
                    <a:lnTo>
                      <a:pt x="768" y="582"/>
                    </a:lnTo>
                    <a:lnTo>
                      <a:pt x="775" y="578"/>
                    </a:lnTo>
                    <a:lnTo>
                      <a:pt x="789" y="575"/>
                    </a:lnTo>
                    <a:lnTo>
                      <a:pt x="800" y="576"/>
                    </a:lnTo>
                    <a:lnTo>
                      <a:pt x="799" y="584"/>
                    </a:lnTo>
                    <a:lnTo>
                      <a:pt x="795" y="588"/>
                    </a:lnTo>
                    <a:lnTo>
                      <a:pt x="794" y="597"/>
                    </a:lnTo>
                    <a:lnTo>
                      <a:pt x="794" y="608"/>
                    </a:lnTo>
                    <a:lnTo>
                      <a:pt x="775" y="608"/>
                    </a:lnTo>
                    <a:lnTo>
                      <a:pt x="772" y="611"/>
                    </a:lnTo>
                    <a:lnTo>
                      <a:pt x="740" y="602"/>
                    </a:lnTo>
                    <a:lnTo>
                      <a:pt x="723" y="619"/>
                    </a:lnTo>
                    <a:lnTo>
                      <a:pt x="714" y="629"/>
                    </a:lnTo>
                    <a:lnTo>
                      <a:pt x="702" y="626"/>
                    </a:lnTo>
                    <a:lnTo>
                      <a:pt x="687" y="630"/>
                    </a:lnTo>
                    <a:lnTo>
                      <a:pt x="692" y="633"/>
                    </a:lnTo>
                    <a:lnTo>
                      <a:pt x="686" y="635"/>
                    </a:lnTo>
                    <a:lnTo>
                      <a:pt x="681" y="641"/>
                    </a:lnTo>
                    <a:lnTo>
                      <a:pt x="680" y="646"/>
                    </a:lnTo>
                    <a:lnTo>
                      <a:pt x="677" y="649"/>
                    </a:lnTo>
                    <a:lnTo>
                      <a:pt x="670" y="651"/>
                    </a:lnTo>
                    <a:lnTo>
                      <a:pt x="659" y="658"/>
                    </a:lnTo>
                    <a:lnTo>
                      <a:pt x="643" y="657"/>
                    </a:lnTo>
                    <a:lnTo>
                      <a:pt x="639" y="656"/>
                    </a:lnTo>
                    <a:lnTo>
                      <a:pt x="628" y="646"/>
                    </a:lnTo>
                    <a:lnTo>
                      <a:pt x="632" y="638"/>
                    </a:lnTo>
                    <a:lnTo>
                      <a:pt x="632" y="629"/>
                    </a:lnTo>
                    <a:lnTo>
                      <a:pt x="634" y="620"/>
                    </a:lnTo>
                    <a:lnTo>
                      <a:pt x="633" y="610"/>
                    </a:lnTo>
                    <a:lnTo>
                      <a:pt x="628" y="599"/>
                    </a:lnTo>
                    <a:lnTo>
                      <a:pt x="621" y="598"/>
                    </a:lnTo>
                    <a:lnTo>
                      <a:pt x="614" y="598"/>
                    </a:lnTo>
                    <a:lnTo>
                      <a:pt x="607" y="590"/>
                    </a:lnTo>
                    <a:lnTo>
                      <a:pt x="595" y="583"/>
                    </a:lnTo>
                    <a:lnTo>
                      <a:pt x="579" y="583"/>
                    </a:lnTo>
                    <a:lnTo>
                      <a:pt x="579" y="581"/>
                    </a:lnTo>
                    <a:lnTo>
                      <a:pt x="581" y="575"/>
                    </a:lnTo>
                    <a:lnTo>
                      <a:pt x="591" y="570"/>
                    </a:lnTo>
                    <a:lnTo>
                      <a:pt x="605" y="556"/>
                    </a:lnTo>
                    <a:lnTo>
                      <a:pt x="613" y="550"/>
                    </a:lnTo>
                    <a:lnTo>
                      <a:pt x="641" y="541"/>
                    </a:lnTo>
                    <a:lnTo>
                      <a:pt x="645" y="539"/>
                    </a:lnTo>
                    <a:lnTo>
                      <a:pt x="641" y="536"/>
                    </a:lnTo>
                    <a:lnTo>
                      <a:pt x="640" y="529"/>
                    </a:lnTo>
                    <a:lnTo>
                      <a:pt x="634" y="523"/>
                    </a:lnTo>
                    <a:lnTo>
                      <a:pt x="628" y="529"/>
                    </a:lnTo>
                    <a:lnTo>
                      <a:pt x="618" y="524"/>
                    </a:lnTo>
                    <a:lnTo>
                      <a:pt x="618" y="519"/>
                    </a:lnTo>
                    <a:lnTo>
                      <a:pt x="610" y="522"/>
                    </a:lnTo>
                    <a:lnTo>
                      <a:pt x="608" y="525"/>
                    </a:lnTo>
                    <a:lnTo>
                      <a:pt x="601" y="525"/>
                    </a:lnTo>
                    <a:lnTo>
                      <a:pt x="579" y="530"/>
                    </a:lnTo>
                    <a:lnTo>
                      <a:pt x="563" y="524"/>
                    </a:lnTo>
                    <a:lnTo>
                      <a:pt x="557" y="518"/>
                    </a:lnTo>
                    <a:lnTo>
                      <a:pt x="551" y="516"/>
                    </a:lnTo>
                    <a:lnTo>
                      <a:pt x="539" y="517"/>
                    </a:lnTo>
                    <a:lnTo>
                      <a:pt x="538" y="513"/>
                    </a:lnTo>
                    <a:lnTo>
                      <a:pt x="551" y="503"/>
                    </a:lnTo>
                    <a:lnTo>
                      <a:pt x="549" y="501"/>
                    </a:lnTo>
                    <a:lnTo>
                      <a:pt x="533" y="498"/>
                    </a:lnTo>
                    <a:lnTo>
                      <a:pt x="528" y="496"/>
                    </a:lnTo>
                    <a:lnTo>
                      <a:pt x="536" y="492"/>
                    </a:lnTo>
                    <a:lnTo>
                      <a:pt x="560" y="496"/>
                    </a:lnTo>
                    <a:lnTo>
                      <a:pt x="563" y="495"/>
                    </a:lnTo>
                    <a:lnTo>
                      <a:pt x="560" y="491"/>
                    </a:lnTo>
                    <a:lnTo>
                      <a:pt x="554" y="490"/>
                    </a:lnTo>
                    <a:lnTo>
                      <a:pt x="548" y="481"/>
                    </a:lnTo>
                    <a:lnTo>
                      <a:pt x="543" y="471"/>
                    </a:lnTo>
                    <a:lnTo>
                      <a:pt x="541" y="479"/>
                    </a:lnTo>
                    <a:lnTo>
                      <a:pt x="533" y="482"/>
                    </a:lnTo>
                    <a:lnTo>
                      <a:pt x="524" y="485"/>
                    </a:lnTo>
                    <a:lnTo>
                      <a:pt x="526" y="475"/>
                    </a:lnTo>
                    <a:lnTo>
                      <a:pt x="520" y="480"/>
                    </a:lnTo>
                    <a:lnTo>
                      <a:pt x="508" y="486"/>
                    </a:lnTo>
                    <a:lnTo>
                      <a:pt x="492" y="489"/>
                    </a:lnTo>
                    <a:lnTo>
                      <a:pt x="485" y="492"/>
                    </a:lnTo>
                    <a:lnTo>
                      <a:pt x="478" y="495"/>
                    </a:lnTo>
                    <a:lnTo>
                      <a:pt x="477" y="502"/>
                    </a:lnTo>
                    <a:lnTo>
                      <a:pt x="466" y="520"/>
                    </a:lnTo>
                    <a:lnTo>
                      <a:pt x="461" y="519"/>
                    </a:lnTo>
                    <a:lnTo>
                      <a:pt x="457" y="511"/>
                    </a:lnTo>
                    <a:lnTo>
                      <a:pt x="450" y="509"/>
                    </a:lnTo>
                    <a:lnTo>
                      <a:pt x="446" y="504"/>
                    </a:lnTo>
                    <a:lnTo>
                      <a:pt x="449" y="512"/>
                    </a:lnTo>
                    <a:lnTo>
                      <a:pt x="457" y="519"/>
                    </a:lnTo>
                    <a:lnTo>
                      <a:pt x="458" y="530"/>
                    </a:lnTo>
                    <a:lnTo>
                      <a:pt x="453" y="541"/>
                    </a:lnTo>
                    <a:lnTo>
                      <a:pt x="449" y="546"/>
                    </a:lnTo>
                    <a:lnTo>
                      <a:pt x="434" y="547"/>
                    </a:lnTo>
                    <a:lnTo>
                      <a:pt x="431" y="552"/>
                    </a:lnTo>
                    <a:lnTo>
                      <a:pt x="426" y="555"/>
                    </a:lnTo>
                    <a:lnTo>
                      <a:pt x="425" y="562"/>
                    </a:lnTo>
                    <a:lnTo>
                      <a:pt x="420" y="560"/>
                    </a:lnTo>
                    <a:lnTo>
                      <a:pt x="419" y="550"/>
                    </a:lnTo>
                    <a:lnTo>
                      <a:pt x="418" y="546"/>
                    </a:lnTo>
                    <a:lnTo>
                      <a:pt x="418" y="566"/>
                    </a:lnTo>
                    <a:lnTo>
                      <a:pt x="419" y="581"/>
                    </a:lnTo>
                    <a:lnTo>
                      <a:pt x="417" y="582"/>
                    </a:lnTo>
                    <a:lnTo>
                      <a:pt x="411" y="578"/>
                    </a:lnTo>
                    <a:lnTo>
                      <a:pt x="402" y="578"/>
                    </a:lnTo>
                    <a:lnTo>
                      <a:pt x="393" y="582"/>
                    </a:lnTo>
                    <a:lnTo>
                      <a:pt x="379" y="584"/>
                    </a:lnTo>
                    <a:lnTo>
                      <a:pt x="368" y="592"/>
                    </a:lnTo>
                    <a:lnTo>
                      <a:pt x="356" y="593"/>
                    </a:lnTo>
                    <a:lnTo>
                      <a:pt x="344" y="576"/>
                    </a:lnTo>
                    <a:lnTo>
                      <a:pt x="336" y="577"/>
                    </a:lnTo>
                    <a:lnTo>
                      <a:pt x="336" y="573"/>
                    </a:lnTo>
                    <a:lnTo>
                      <a:pt x="345" y="573"/>
                    </a:lnTo>
                    <a:lnTo>
                      <a:pt x="350" y="567"/>
                    </a:lnTo>
                    <a:lnTo>
                      <a:pt x="352" y="560"/>
                    </a:lnTo>
                    <a:lnTo>
                      <a:pt x="354" y="552"/>
                    </a:lnTo>
                    <a:lnTo>
                      <a:pt x="363" y="547"/>
                    </a:lnTo>
                    <a:lnTo>
                      <a:pt x="364" y="539"/>
                    </a:lnTo>
                    <a:lnTo>
                      <a:pt x="369" y="534"/>
                    </a:lnTo>
                    <a:lnTo>
                      <a:pt x="376" y="530"/>
                    </a:lnTo>
                    <a:lnTo>
                      <a:pt x="379" y="506"/>
                    </a:lnTo>
                    <a:lnTo>
                      <a:pt x="382" y="498"/>
                    </a:lnTo>
                    <a:lnTo>
                      <a:pt x="391" y="495"/>
                    </a:lnTo>
                    <a:lnTo>
                      <a:pt x="395" y="501"/>
                    </a:lnTo>
                    <a:lnTo>
                      <a:pt x="402" y="497"/>
                    </a:lnTo>
                    <a:lnTo>
                      <a:pt x="425" y="503"/>
                    </a:lnTo>
                    <a:lnTo>
                      <a:pt x="431" y="498"/>
                    </a:lnTo>
                    <a:lnTo>
                      <a:pt x="435" y="491"/>
                    </a:lnTo>
                    <a:lnTo>
                      <a:pt x="431" y="484"/>
                    </a:lnTo>
                    <a:lnTo>
                      <a:pt x="434" y="476"/>
                    </a:lnTo>
                    <a:lnTo>
                      <a:pt x="433" y="468"/>
                    </a:lnTo>
                    <a:lnTo>
                      <a:pt x="428" y="460"/>
                    </a:lnTo>
                    <a:lnTo>
                      <a:pt x="413" y="453"/>
                    </a:lnTo>
                    <a:lnTo>
                      <a:pt x="407" y="439"/>
                    </a:lnTo>
                    <a:lnTo>
                      <a:pt x="408" y="431"/>
                    </a:lnTo>
                    <a:lnTo>
                      <a:pt x="406" y="423"/>
                    </a:lnTo>
                    <a:lnTo>
                      <a:pt x="398" y="422"/>
                    </a:lnTo>
                    <a:lnTo>
                      <a:pt x="395" y="415"/>
                    </a:lnTo>
                    <a:lnTo>
                      <a:pt x="387" y="409"/>
                    </a:lnTo>
                    <a:lnTo>
                      <a:pt x="391" y="393"/>
                    </a:lnTo>
                    <a:lnTo>
                      <a:pt x="391" y="385"/>
                    </a:lnTo>
                    <a:lnTo>
                      <a:pt x="391" y="377"/>
                    </a:lnTo>
                    <a:lnTo>
                      <a:pt x="387" y="369"/>
                    </a:lnTo>
                    <a:lnTo>
                      <a:pt x="379" y="372"/>
                    </a:lnTo>
                    <a:lnTo>
                      <a:pt x="368" y="360"/>
                    </a:lnTo>
                    <a:lnTo>
                      <a:pt x="359" y="358"/>
                    </a:lnTo>
                    <a:lnTo>
                      <a:pt x="343" y="361"/>
                    </a:lnTo>
                    <a:lnTo>
                      <a:pt x="336" y="358"/>
                    </a:lnTo>
                    <a:lnTo>
                      <a:pt x="317" y="342"/>
                    </a:lnTo>
                    <a:lnTo>
                      <a:pt x="310" y="339"/>
                    </a:lnTo>
                    <a:lnTo>
                      <a:pt x="294" y="334"/>
                    </a:lnTo>
                    <a:lnTo>
                      <a:pt x="278" y="339"/>
                    </a:lnTo>
                    <a:lnTo>
                      <a:pt x="269" y="340"/>
                    </a:lnTo>
                    <a:lnTo>
                      <a:pt x="261" y="339"/>
                    </a:lnTo>
                    <a:lnTo>
                      <a:pt x="254" y="342"/>
                    </a:lnTo>
                    <a:lnTo>
                      <a:pt x="248" y="353"/>
                    </a:lnTo>
                    <a:close/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i="1" u="sng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i="1" u="sng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i="1" u="sng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i="1" u="sng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i="1" u="sng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i="1" u="sng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i="1" u="sng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i="1" u="sng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i="1" u="sng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81" name="Freeform 81"/>
              <p:cNvSpPr>
                <a:spLocks/>
              </p:cNvSpPr>
              <p:nvPr/>
            </p:nvSpPr>
            <p:spPr bwMode="auto">
              <a:xfrm>
                <a:off x="5826936" y="4781468"/>
                <a:ext cx="375143" cy="373181"/>
              </a:xfrm>
              <a:custGeom>
                <a:avLst/>
                <a:gdLst>
                  <a:gd name="T0" fmla="*/ 88 w 187"/>
                  <a:gd name="T1" fmla="*/ 239 h 239"/>
                  <a:gd name="T2" fmla="*/ 88 w 187"/>
                  <a:gd name="T3" fmla="*/ 225 h 239"/>
                  <a:gd name="T4" fmla="*/ 86 w 187"/>
                  <a:gd name="T5" fmla="*/ 212 h 239"/>
                  <a:gd name="T6" fmla="*/ 84 w 187"/>
                  <a:gd name="T7" fmla="*/ 200 h 239"/>
                  <a:gd name="T8" fmla="*/ 86 w 187"/>
                  <a:gd name="T9" fmla="*/ 184 h 239"/>
                  <a:gd name="T10" fmla="*/ 86 w 187"/>
                  <a:gd name="T11" fmla="*/ 164 h 239"/>
                  <a:gd name="T12" fmla="*/ 81 w 187"/>
                  <a:gd name="T13" fmla="*/ 135 h 239"/>
                  <a:gd name="T14" fmla="*/ 70 w 187"/>
                  <a:gd name="T15" fmla="*/ 115 h 239"/>
                  <a:gd name="T16" fmla="*/ 57 w 187"/>
                  <a:gd name="T17" fmla="*/ 94 h 239"/>
                  <a:gd name="T18" fmla="*/ 45 w 187"/>
                  <a:gd name="T19" fmla="*/ 73 h 239"/>
                  <a:gd name="T20" fmla="*/ 42 w 187"/>
                  <a:gd name="T21" fmla="*/ 56 h 239"/>
                  <a:gd name="T22" fmla="*/ 34 w 187"/>
                  <a:gd name="T23" fmla="*/ 43 h 239"/>
                  <a:gd name="T24" fmla="*/ 20 w 187"/>
                  <a:gd name="T25" fmla="*/ 29 h 239"/>
                  <a:gd name="T26" fmla="*/ 8 w 187"/>
                  <a:gd name="T27" fmla="*/ 19 h 239"/>
                  <a:gd name="T28" fmla="*/ 0 w 187"/>
                  <a:gd name="T29" fmla="*/ 19 h 239"/>
                  <a:gd name="T30" fmla="*/ 6 w 187"/>
                  <a:gd name="T31" fmla="*/ 8 h 239"/>
                  <a:gd name="T32" fmla="*/ 13 w 187"/>
                  <a:gd name="T33" fmla="*/ 3 h 239"/>
                  <a:gd name="T34" fmla="*/ 21 w 187"/>
                  <a:gd name="T35" fmla="*/ 6 h 239"/>
                  <a:gd name="T36" fmla="*/ 30 w 187"/>
                  <a:gd name="T37" fmla="*/ 5 h 239"/>
                  <a:gd name="T38" fmla="*/ 46 w 187"/>
                  <a:gd name="T39" fmla="*/ 0 h 239"/>
                  <a:gd name="T40" fmla="*/ 62 w 187"/>
                  <a:gd name="T41" fmla="*/ 5 h 239"/>
                  <a:gd name="T42" fmla="*/ 69 w 187"/>
                  <a:gd name="T43" fmla="*/ 8 h 239"/>
                  <a:gd name="T44" fmla="*/ 88 w 187"/>
                  <a:gd name="T45" fmla="*/ 24 h 239"/>
                  <a:gd name="T46" fmla="*/ 95 w 187"/>
                  <a:gd name="T47" fmla="*/ 27 h 239"/>
                  <a:gd name="T48" fmla="*/ 111 w 187"/>
                  <a:gd name="T49" fmla="*/ 24 h 239"/>
                  <a:gd name="T50" fmla="*/ 120 w 187"/>
                  <a:gd name="T51" fmla="*/ 26 h 239"/>
                  <a:gd name="T52" fmla="*/ 131 w 187"/>
                  <a:gd name="T53" fmla="*/ 38 h 239"/>
                  <a:gd name="T54" fmla="*/ 139 w 187"/>
                  <a:gd name="T55" fmla="*/ 35 h 239"/>
                  <a:gd name="T56" fmla="*/ 143 w 187"/>
                  <a:gd name="T57" fmla="*/ 43 h 239"/>
                  <a:gd name="T58" fmla="*/ 143 w 187"/>
                  <a:gd name="T59" fmla="*/ 51 h 239"/>
                  <a:gd name="T60" fmla="*/ 143 w 187"/>
                  <a:gd name="T61" fmla="*/ 59 h 239"/>
                  <a:gd name="T62" fmla="*/ 139 w 187"/>
                  <a:gd name="T63" fmla="*/ 75 h 239"/>
                  <a:gd name="T64" fmla="*/ 147 w 187"/>
                  <a:gd name="T65" fmla="*/ 81 h 239"/>
                  <a:gd name="T66" fmla="*/ 150 w 187"/>
                  <a:gd name="T67" fmla="*/ 87 h 239"/>
                  <a:gd name="T68" fmla="*/ 158 w 187"/>
                  <a:gd name="T69" fmla="*/ 89 h 239"/>
                  <a:gd name="T70" fmla="*/ 160 w 187"/>
                  <a:gd name="T71" fmla="*/ 97 h 239"/>
                  <a:gd name="T72" fmla="*/ 159 w 187"/>
                  <a:gd name="T73" fmla="*/ 104 h 239"/>
                  <a:gd name="T74" fmla="*/ 165 w 187"/>
                  <a:gd name="T75" fmla="*/ 119 h 239"/>
                  <a:gd name="T76" fmla="*/ 180 w 187"/>
                  <a:gd name="T77" fmla="*/ 126 h 239"/>
                  <a:gd name="T78" fmla="*/ 185 w 187"/>
                  <a:gd name="T79" fmla="*/ 134 h 239"/>
                  <a:gd name="T80" fmla="*/ 186 w 187"/>
                  <a:gd name="T81" fmla="*/ 141 h 239"/>
                  <a:gd name="T82" fmla="*/ 183 w 187"/>
                  <a:gd name="T83" fmla="*/ 150 h 239"/>
                  <a:gd name="T84" fmla="*/ 187 w 187"/>
                  <a:gd name="T85" fmla="*/ 157 h 239"/>
                  <a:gd name="T86" fmla="*/ 183 w 187"/>
                  <a:gd name="T87" fmla="*/ 164 h 239"/>
                  <a:gd name="T88" fmla="*/ 177 w 187"/>
                  <a:gd name="T89" fmla="*/ 169 h 239"/>
                  <a:gd name="T90" fmla="*/ 154 w 187"/>
                  <a:gd name="T91" fmla="*/ 163 h 239"/>
                  <a:gd name="T92" fmla="*/ 147 w 187"/>
                  <a:gd name="T93" fmla="*/ 167 h 239"/>
                  <a:gd name="T94" fmla="*/ 143 w 187"/>
                  <a:gd name="T95" fmla="*/ 161 h 239"/>
                  <a:gd name="T96" fmla="*/ 134 w 187"/>
                  <a:gd name="T97" fmla="*/ 164 h 239"/>
                  <a:gd name="T98" fmla="*/ 131 w 187"/>
                  <a:gd name="T99" fmla="*/ 172 h 239"/>
                  <a:gd name="T100" fmla="*/ 128 w 187"/>
                  <a:gd name="T101" fmla="*/ 196 h 239"/>
                  <a:gd name="T102" fmla="*/ 121 w 187"/>
                  <a:gd name="T103" fmla="*/ 200 h 239"/>
                  <a:gd name="T104" fmla="*/ 116 w 187"/>
                  <a:gd name="T105" fmla="*/ 205 h 239"/>
                  <a:gd name="T106" fmla="*/ 115 w 187"/>
                  <a:gd name="T107" fmla="*/ 213 h 239"/>
                  <a:gd name="T108" fmla="*/ 107 w 187"/>
                  <a:gd name="T109" fmla="*/ 218 h 239"/>
                  <a:gd name="T110" fmla="*/ 104 w 187"/>
                  <a:gd name="T111" fmla="*/ 226 h 239"/>
                  <a:gd name="T112" fmla="*/ 104 w 187"/>
                  <a:gd name="T113" fmla="*/ 233 h 239"/>
                  <a:gd name="T114" fmla="*/ 97 w 187"/>
                  <a:gd name="T115" fmla="*/ 239 h 239"/>
                  <a:gd name="T116" fmla="*/ 88 w 187"/>
                  <a:gd name="T117" fmla="*/ 239 h 239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87"/>
                  <a:gd name="T178" fmla="*/ 0 h 239"/>
                  <a:gd name="T179" fmla="*/ 187 w 187"/>
                  <a:gd name="T180" fmla="*/ 239 h 239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87" h="239">
                    <a:moveTo>
                      <a:pt x="88" y="239"/>
                    </a:moveTo>
                    <a:lnTo>
                      <a:pt x="88" y="225"/>
                    </a:lnTo>
                    <a:lnTo>
                      <a:pt x="86" y="212"/>
                    </a:lnTo>
                    <a:lnTo>
                      <a:pt x="84" y="200"/>
                    </a:lnTo>
                    <a:lnTo>
                      <a:pt x="86" y="184"/>
                    </a:lnTo>
                    <a:lnTo>
                      <a:pt x="86" y="164"/>
                    </a:lnTo>
                    <a:lnTo>
                      <a:pt x="81" y="135"/>
                    </a:lnTo>
                    <a:lnTo>
                      <a:pt x="70" y="115"/>
                    </a:lnTo>
                    <a:lnTo>
                      <a:pt x="57" y="94"/>
                    </a:lnTo>
                    <a:lnTo>
                      <a:pt x="45" y="73"/>
                    </a:lnTo>
                    <a:lnTo>
                      <a:pt x="42" y="56"/>
                    </a:lnTo>
                    <a:lnTo>
                      <a:pt x="34" y="43"/>
                    </a:lnTo>
                    <a:lnTo>
                      <a:pt x="20" y="29"/>
                    </a:lnTo>
                    <a:lnTo>
                      <a:pt x="8" y="19"/>
                    </a:lnTo>
                    <a:lnTo>
                      <a:pt x="0" y="19"/>
                    </a:lnTo>
                    <a:lnTo>
                      <a:pt x="6" y="8"/>
                    </a:lnTo>
                    <a:lnTo>
                      <a:pt x="13" y="3"/>
                    </a:lnTo>
                    <a:lnTo>
                      <a:pt x="21" y="6"/>
                    </a:lnTo>
                    <a:lnTo>
                      <a:pt x="30" y="5"/>
                    </a:lnTo>
                    <a:lnTo>
                      <a:pt x="46" y="0"/>
                    </a:lnTo>
                    <a:lnTo>
                      <a:pt x="62" y="5"/>
                    </a:lnTo>
                    <a:lnTo>
                      <a:pt x="69" y="8"/>
                    </a:lnTo>
                    <a:lnTo>
                      <a:pt x="88" y="24"/>
                    </a:lnTo>
                    <a:lnTo>
                      <a:pt x="95" y="27"/>
                    </a:lnTo>
                    <a:lnTo>
                      <a:pt x="111" y="24"/>
                    </a:lnTo>
                    <a:lnTo>
                      <a:pt x="120" y="26"/>
                    </a:lnTo>
                    <a:lnTo>
                      <a:pt x="131" y="38"/>
                    </a:lnTo>
                    <a:lnTo>
                      <a:pt x="139" y="35"/>
                    </a:lnTo>
                    <a:lnTo>
                      <a:pt x="143" y="43"/>
                    </a:lnTo>
                    <a:lnTo>
                      <a:pt x="143" y="51"/>
                    </a:lnTo>
                    <a:lnTo>
                      <a:pt x="143" y="59"/>
                    </a:lnTo>
                    <a:lnTo>
                      <a:pt x="139" y="75"/>
                    </a:lnTo>
                    <a:lnTo>
                      <a:pt x="147" y="81"/>
                    </a:lnTo>
                    <a:lnTo>
                      <a:pt x="150" y="87"/>
                    </a:lnTo>
                    <a:lnTo>
                      <a:pt x="158" y="89"/>
                    </a:lnTo>
                    <a:lnTo>
                      <a:pt x="160" y="97"/>
                    </a:lnTo>
                    <a:lnTo>
                      <a:pt x="159" y="104"/>
                    </a:lnTo>
                    <a:lnTo>
                      <a:pt x="165" y="119"/>
                    </a:lnTo>
                    <a:lnTo>
                      <a:pt x="180" y="126"/>
                    </a:lnTo>
                    <a:lnTo>
                      <a:pt x="185" y="134"/>
                    </a:lnTo>
                    <a:lnTo>
                      <a:pt x="186" y="141"/>
                    </a:lnTo>
                    <a:lnTo>
                      <a:pt x="183" y="150"/>
                    </a:lnTo>
                    <a:lnTo>
                      <a:pt x="187" y="157"/>
                    </a:lnTo>
                    <a:lnTo>
                      <a:pt x="183" y="164"/>
                    </a:lnTo>
                    <a:lnTo>
                      <a:pt x="177" y="169"/>
                    </a:lnTo>
                    <a:lnTo>
                      <a:pt x="154" y="163"/>
                    </a:lnTo>
                    <a:lnTo>
                      <a:pt x="147" y="167"/>
                    </a:lnTo>
                    <a:lnTo>
                      <a:pt x="143" y="161"/>
                    </a:lnTo>
                    <a:lnTo>
                      <a:pt x="134" y="164"/>
                    </a:lnTo>
                    <a:lnTo>
                      <a:pt x="131" y="172"/>
                    </a:lnTo>
                    <a:lnTo>
                      <a:pt x="128" y="196"/>
                    </a:lnTo>
                    <a:lnTo>
                      <a:pt x="121" y="200"/>
                    </a:lnTo>
                    <a:lnTo>
                      <a:pt x="116" y="205"/>
                    </a:lnTo>
                    <a:lnTo>
                      <a:pt x="115" y="213"/>
                    </a:lnTo>
                    <a:lnTo>
                      <a:pt x="107" y="218"/>
                    </a:lnTo>
                    <a:lnTo>
                      <a:pt x="104" y="226"/>
                    </a:lnTo>
                    <a:lnTo>
                      <a:pt x="104" y="233"/>
                    </a:lnTo>
                    <a:lnTo>
                      <a:pt x="97" y="239"/>
                    </a:lnTo>
                    <a:lnTo>
                      <a:pt x="88" y="239"/>
                    </a:lnTo>
                    <a:close/>
                  </a:path>
                </a:pathLst>
              </a:custGeom>
              <a:noFill/>
              <a:ln w="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i="1" u="sng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i="1" u="sng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i="1" u="sng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i="1" u="sng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i="1" u="sng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i="1" u="sng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i="1" u="sng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i="1" u="sng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i="1" u="sng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82" name="Freeform 82"/>
              <p:cNvSpPr>
                <a:spLocks/>
              </p:cNvSpPr>
              <p:nvPr/>
            </p:nvSpPr>
            <p:spPr bwMode="auto">
              <a:xfrm>
                <a:off x="5444648" y="3721937"/>
                <a:ext cx="1073625" cy="691976"/>
              </a:xfrm>
              <a:custGeom>
                <a:avLst/>
                <a:gdLst>
                  <a:gd name="T0" fmla="*/ 6 w 532"/>
                  <a:gd name="T1" fmla="*/ 374 h 452"/>
                  <a:gd name="T2" fmla="*/ 26 w 532"/>
                  <a:gd name="T3" fmla="*/ 342 h 452"/>
                  <a:gd name="T4" fmla="*/ 38 w 532"/>
                  <a:gd name="T5" fmla="*/ 292 h 452"/>
                  <a:gd name="T6" fmla="*/ 33 w 532"/>
                  <a:gd name="T7" fmla="*/ 214 h 452"/>
                  <a:gd name="T8" fmla="*/ 73 w 532"/>
                  <a:gd name="T9" fmla="*/ 210 h 452"/>
                  <a:gd name="T10" fmla="*/ 94 w 532"/>
                  <a:gd name="T11" fmla="*/ 207 h 452"/>
                  <a:gd name="T12" fmla="*/ 106 w 532"/>
                  <a:gd name="T13" fmla="*/ 190 h 452"/>
                  <a:gd name="T14" fmla="*/ 125 w 532"/>
                  <a:gd name="T15" fmla="*/ 182 h 452"/>
                  <a:gd name="T16" fmla="*/ 145 w 532"/>
                  <a:gd name="T17" fmla="*/ 190 h 452"/>
                  <a:gd name="T18" fmla="*/ 135 w 532"/>
                  <a:gd name="T19" fmla="*/ 167 h 452"/>
                  <a:gd name="T20" fmla="*/ 145 w 532"/>
                  <a:gd name="T21" fmla="*/ 138 h 452"/>
                  <a:gd name="T22" fmla="*/ 149 w 532"/>
                  <a:gd name="T23" fmla="*/ 113 h 452"/>
                  <a:gd name="T24" fmla="*/ 170 w 532"/>
                  <a:gd name="T25" fmla="*/ 102 h 452"/>
                  <a:gd name="T26" fmla="*/ 199 w 532"/>
                  <a:gd name="T27" fmla="*/ 80 h 452"/>
                  <a:gd name="T28" fmla="*/ 183 w 532"/>
                  <a:gd name="T29" fmla="*/ 69 h 452"/>
                  <a:gd name="T30" fmla="*/ 197 w 532"/>
                  <a:gd name="T31" fmla="*/ 51 h 452"/>
                  <a:gd name="T32" fmla="*/ 204 w 532"/>
                  <a:gd name="T33" fmla="*/ 50 h 452"/>
                  <a:gd name="T34" fmla="*/ 219 w 532"/>
                  <a:gd name="T35" fmla="*/ 32 h 452"/>
                  <a:gd name="T36" fmla="*/ 253 w 532"/>
                  <a:gd name="T37" fmla="*/ 25 h 452"/>
                  <a:gd name="T38" fmla="*/ 273 w 532"/>
                  <a:gd name="T39" fmla="*/ 0 h 452"/>
                  <a:gd name="T40" fmla="*/ 302 w 532"/>
                  <a:gd name="T41" fmla="*/ 5 h 452"/>
                  <a:gd name="T42" fmla="*/ 329 w 532"/>
                  <a:gd name="T43" fmla="*/ 13 h 452"/>
                  <a:gd name="T44" fmla="*/ 348 w 532"/>
                  <a:gd name="T45" fmla="*/ 43 h 452"/>
                  <a:gd name="T46" fmla="*/ 376 w 532"/>
                  <a:gd name="T47" fmla="*/ 29 h 452"/>
                  <a:gd name="T48" fmla="*/ 407 w 532"/>
                  <a:gd name="T49" fmla="*/ 34 h 452"/>
                  <a:gd name="T50" fmla="*/ 430 w 532"/>
                  <a:gd name="T51" fmla="*/ 53 h 452"/>
                  <a:gd name="T52" fmla="*/ 429 w 532"/>
                  <a:gd name="T53" fmla="*/ 80 h 452"/>
                  <a:gd name="T54" fmla="*/ 435 w 532"/>
                  <a:gd name="T55" fmla="*/ 102 h 452"/>
                  <a:gd name="T56" fmla="*/ 424 w 532"/>
                  <a:gd name="T57" fmla="*/ 123 h 452"/>
                  <a:gd name="T58" fmla="*/ 442 w 532"/>
                  <a:gd name="T59" fmla="*/ 158 h 452"/>
                  <a:gd name="T60" fmla="*/ 473 w 532"/>
                  <a:gd name="T61" fmla="*/ 195 h 452"/>
                  <a:gd name="T62" fmla="*/ 478 w 532"/>
                  <a:gd name="T63" fmla="*/ 217 h 452"/>
                  <a:gd name="T64" fmla="*/ 511 w 532"/>
                  <a:gd name="T65" fmla="*/ 226 h 452"/>
                  <a:gd name="T66" fmla="*/ 521 w 532"/>
                  <a:gd name="T67" fmla="*/ 242 h 452"/>
                  <a:gd name="T68" fmla="*/ 525 w 532"/>
                  <a:gd name="T69" fmla="*/ 263 h 452"/>
                  <a:gd name="T70" fmla="*/ 501 w 532"/>
                  <a:gd name="T71" fmla="*/ 284 h 452"/>
                  <a:gd name="T72" fmla="*/ 465 w 532"/>
                  <a:gd name="T73" fmla="*/ 271 h 452"/>
                  <a:gd name="T74" fmla="*/ 449 w 532"/>
                  <a:gd name="T75" fmla="*/ 285 h 452"/>
                  <a:gd name="T76" fmla="*/ 463 w 532"/>
                  <a:gd name="T77" fmla="*/ 311 h 452"/>
                  <a:gd name="T78" fmla="*/ 465 w 532"/>
                  <a:gd name="T79" fmla="*/ 333 h 452"/>
                  <a:gd name="T80" fmla="*/ 473 w 532"/>
                  <a:gd name="T81" fmla="*/ 353 h 452"/>
                  <a:gd name="T82" fmla="*/ 451 w 532"/>
                  <a:gd name="T83" fmla="*/ 380 h 452"/>
                  <a:gd name="T84" fmla="*/ 417 w 532"/>
                  <a:gd name="T85" fmla="*/ 401 h 452"/>
                  <a:gd name="T86" fmla="*/ 412 w 532"/>
                  <a:gd name="T87" fmla="*/ 427 h 452"/>
                  <a:gd name="T88" fmla="*/ 402 w 532"/>
                  <a:gd name="T89" fmla="*/ 452 h 452"/>
                  <a:gd name="T90" fmla="*/ 381 w 532"/>
                  <a:gd name="T91" fmla="*/ 443 h 452"/>
                  <a:gd name="T92" fmla="*/ 349 w 532"/>
                  <a:gd name="T93" fmla="*/ 450 h 452"/>
                  <a:gd name="T94" fmla="*/ 327 w 532"/>
                  <a:gd name="T95" fmla="*/ 427 h 452"/>
                  <a:gd name="T96" fmla="*/ 297 w 532"/>
                  <a:gd name="T97" fmla="*/ 433 h 452"/>
                  <a:gd name="T98" fmla="*/ 275 w 532"/>
                  <a:gd name="T99" fmla="*/ 428 h 452"/>
                  <a:gd name="T100" fmla="*/ 253 w 532"/>
                  <a:gd name="T101" fmla="*/ 436 h 452"/>
                  <a:gd name="T102" fmla="*/ 238 w 532"/>
                  <a:gd name="T103" fmla="*/ 428 h 452"/>
                  <a:gd name="T104" fmla="*/ 215 w 532"/>
                  <a:gd name="T105" fmla="*/ 416 h 452"/>
                  <a:gd name="T106" fmla="*/ 193 w 532"/>
                  <a:gd name="T107" fmla="*/ 406 h 452"/>
                  <a:gd name="T108" fmla="*/ 160 w 532"/>
                  <a:gd name="T109" fmla="*/ 401 h 452"/>
                  <a:gd name="T110" fmla="*/ 121 w 532"/>
                  <a:gd name="T111" fmla="*/ 394 h 452"/>
                  <a:gd name="T112" fmla="*/ 64 w 532"/>
                  <a:gd name="T113" fmla="*/ 401 h 452"/>
                  <a:gd name="T114" fmla="*/ 41 w 532"/>
                  <a:gd name="T115" fmla="*/ 422 h 452"/>
                  <a:gd name="T116" fmla="*/ 17 w 532"/>
                  <a:gd name="T117" fmla="*/ 428 h 452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532"/>
                  <a:gd name="T178" fmla="*/ 0 h 452"/>
                  <a:gd name="T179" fmla="*/ 532 w 532"/>
                  <a:gd name="T180" fmla="*/ 452 h 452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532" h="452">
                    <a:moveTo>
                      <a:pt x="17" y="428"/>
                    </a:moveTo>
                    <a:lnTo>
                      <a:pt x="21" y="387"/>
                    </a:lnTo>
                    <a:lnTo>
                      <a:pt x="6" y="374"/>
                    </a:lnTo>
                    <a:lnTo>
                      <a:pt x="0" y="363"/>
                    </a:lnTo>
                    <a:lnTo>
                      <a:pt x="11" y="351"/>
                    </a:lnTo>
                    <a:lnTo>
                      <a:pt x="26" y="342"/>
                    </a:lnTo>
                    <a:lnTo>
                      <a:pt x="37" y="325"/>
                    </a:lnTo>
                    <a:lnTo>
                      <a:pt x="38" y="308"/>
                    </a:lnTo>
                    <a:lnTo>
                      <a:pt x="38" y="292"/>
                    </a:lnTo>
                    <a:lnTo>
                      <a:pt x="20" y="220"/>
                    </a:lnTo>
                    <a:lnTo>
                      <a:pt x="19" y="210"/>
                    </a:lnTo>
                    <a:lnTo>
                      <a:pt x="33" y="214"/>
                    </a:lnTo>
                    <a:lnTo>
                      <a:pt x="49" y="210"/>
                    </a:lnTo>
                    <a:lnTo>
                      <a:pt x="65" y="213"/>
                    </a:lnTo>
                    <a:lnTo>
                      <a:pt x="73" y="210"/>
                    </a:lnTo>
                    <a:lnTo>
                      <a:pt x="79" y="204"/>
                    </a:lnTo>
                    <a:lnTo>
                      <a:pt x="86" y="208"/>
                    </a:lnTo>
                    <a:lnTo>
                      <a:pt x="94" y="207"/>
                    </a:lnTo>
                    <a:lnTo>
                      <a:pt x="91" y="193"/>
                    </a:lnTo>
                    <a:lnTo>
                      <a:pt x="97" y="190"/>
                    </a:lnTo>
                    <a:lnTo>
                      <a:pt x="106" y="190"/>
                    </a:lnTo>
                    <a:lnTo>
                      <a:pt x="111" y="183"/>
                    </a:lnTo>
                    <a:lnTo>
                      <a:pt x="118" y="179"/>
                    </a:lnTo>
                    <a:lnTo>
                      <a:pt x="125" y="182"/>
                    </a:lnTo>
                    <a:lnTo>
                      <a:pt x="130" y="188"/>
                    </a:lnTo>
                    <a:lnTo>
                      <a:pt x="138" y="192"/>
                    </a:lnTo>
                    <a:lnTo>
                      <a:pt x="145" y="190"/>
                    </a:lnTo>
                    <a:lnTo>
                      <a:pt x="144" y="181"/>
                    </a:lnTo>
                    <a:lnTo>
                      <a:pt x="139" y="175"/>
                    </a:lnTo>
                    <a:lnTo>
                      <a:pt x="135" y="167"/>
                    </a:lnTo>
                    <a:lnTo>
                      <a:pt x="137" y="160"/>
                    </a:lnTo>
                    <a:lnTo>
                      <a:pt x="145" y="147"/>
                    </a:lnTo>
                    <a:lnTo>
                      <a:pt x="145" y="138"/>
                    </a:lnTo>
                    <a:lnTo>
                      <a:pt x="148" y="129"/>
                    </a:lnTo>
                    <a:lnTo>
                      <a:pt x="148" y="122"/>
                    </a:lnTo>
                    <a:lnTo>
                      <a:pt x="149" y="113"/>
                    </a:lnTo>
                    <a:lnTo>
                      <a:pt x="156" y="110"/>
                    </a:lnTo>
                    <a:lnTo>
                      <a:pt x="165" y="107"/>
                    </a:lnTo>
                    <a:lnTo>
                      <a:pt x="170" y="102"/>
                    </a:lnTo>
                    <a:lnTo>
                      <a:pt x="177" y="99"/>
                    </a:lnTo>
                    <a:lnTo>
                      <a:pt x="191" y="99"/>
                    </a:lnTo>
                    <a:lnTo>
                      <a:pt x="199" y="80"/>
                    </a:lnTo>
                    <a:lnTo>
                      <a:pt x="192" y="77"/>
                    </a:lnTo>
                    <a:lnTo>
                      <a:pt x="183" y="77"/>
                    </a:lnTo>
                    <a:lnTo>
                      <a:pt x="183" y="69"/>
                    </a:lnTo>
                    <a:lnTo>
                      <a:pt x="183" y="61"/>
                    </a:lnTo>
                    <a:lnTo>
                      <a:pt x="191" y="57"/>
                    </a:lnTo>
                    <a:lnTo>
                      <a:pt x="197" y="51"/>
                    </a:lnTo>
                    <a:lnTo>
                      <a:pt x="195" y="50"/>
                    </a:lnTo>
                    <a:lnTo>
                      <a:pt x="195" y="48"/>
                    </a:lnTo>
                    <a:lnTo>
                      <a:pt x="204" y="50"/>
                    </a:lnTo>
                    <a:lnTo>
                      <a:pt x="210" y="46"/>
                    </a:lnTo>
                    <a:lnTo>
                      <a:pt x="213" y="37"/>
                    </a:lnTo>
                    <a:lnTo>
                      <a:pt x="219" y="32"/>
                    </a:lnTo>
                    <a:lnTo>
                      <a:pt x="235" y="39"/>
                    </a:lnTo>
                    <a:lnTo>
                      <a:pt x="242" y="37"/>
                    </a:lnTo>
                    <a:lnTo>
                      <a:pt x="253" y="25"/>
                    </a:lnTo>
                    <a:lnTo>
                      <a:pt x="254" y="16"/>
                    </a:lnTo>
                    <a:lnTo>
                      <a:pt x="267" y="5"/>
                    </a:lnTo>
                    <a:lnTo>
                      <a:pt x="273" y="0"/>
                    </a:lnTo>
                    <a:lnTo>
                      <a:pt x="284" y="0"/>
                    </a:lnTo>
                    <a:lnTo>
                      <a:pt x="286" y="8"/>
                    </a:lnTo>
                    <a:lnTo>
                      <a:pt x="302" y="5"/>
                    </a:lnTo>
                    <a:lnTo>
                      <a:pt x="310" y="8"/>
                    </a:lnTo>
                    <a:lnTo>
                      <a:pt x="313" y="15"/>
                    </a:lnTo>
                    <a:lnTo>
                      <a:pt x="329" y="13"/>
                    </a:lnTo>
                    <a:lnTo>
                      <a:pt x="338" y="14"/>
                    </a:lnTo>
                    <a:lnTo>
                      <a:pt x="350" y="24"/>
                    </a:lnTo>
                    <a:lnTo>
                      <a:pt x="348" y="43"/>
                    </a:lnTo>
                    <a:lnTo>
                      <a:pt x="363" y="35"/>
                    </a:lnTo>
                    <a:lnTo>
                      <a:pt x="370" y="34"/>
                    </a:lnTo>
                    <a:lnTo>
                      <a:pt x="376" y="29"/>
                    </a:lnTo>
                    <a:lnTo>
                      <a:pt x="392" y="27"/>
                    </a:lnTo>
                    <a:lnTo>
                      <a:pt x="399" y="29"/>
                    </a:lnTo>
                    <a:lnTo>
                      <a:pt x="407" y="34"/>
                    </a:lnTo>
                    <a:lnTo>
                      <a:pt x="413" y="39"/>
                    </a:lnTo>
                    <a:lnTo>
                      <a:pt x="422" y="52"/>
                    </a:lnTo>
                    <a:lnTo>
                      <a:pt x="430" y="53"/>
                    </a:lnTo>
                    <a:lnTo>
                      <a:pt x="431" y="64"/>
                    </a:lnTo>
                    <a:lnTo>
                      <a:pt x="429" y="73"/>
                    </a:lnTo>
                    <a:lnTo>
                      <a:pt x="429" y="80"/>
                    </a:lnTo>
                    <a:lnTo>
                      <a:pt x="434" y="88"/>
                    </a:lnTo>
                    <a:lnTo>
                      <a:pt x="436" y="95"/>
                    </a:lnTo>
                    <a:lnTo>
                      <a:pt x="435" y="102"/>
                    </a:lnTo>
                    <a:lnTo>
                      <a:pt x="433" y="110"/>
                    </a:lnTo>
                    <a:lnTo>
                      <a:pt x="426" y="116"/>
                    </a:lnTo>
                    <a:lnTo>
                      <a:pt x="424" y="123"/>
                    </a:lnTo>
                    <a:lnTo>
                      <a:pt x="426" y="131"/>
                    </a:lnTo>
                    <a:lnTo>
                      <a:pt x="437" y="143"/>
                    </a:lnTo>
                    <a:lnTo>
                      <a:pt x="442" y="158"/>
                    </a:lnTo>
                    <a:lnTo>
                      <a:pt x="453" y="180"/>
                    </a:lnTo>
                    <a:lnTo>
                      <a:pt x="458" y="186"/>
                    </a:lnTo>
                    <a:lnTo>
                      <a:pt x="473" y="195"/>
                    </a:lnTo>
                    <a:lnTo>
                      <a:pt x="478" y="201"/>
                    </a:lnTo>
                    <a:lnTo>
                      <a:pt x="479" y="209"/>
                    </a:lnTo>
                    <a:lnTo>
                      <a:pt x="478" y="217"/>
                    </a:lnTo>
                    <a:lnTo>
                      <a:pt x="482" y="224"/>
                    </a:lnTo>
                    <a:lnTo>
                      <a:pt x="505" y="222"/>
                    </a:lnTo>
                    <a:lnTo>
                      <a:pt x="511" y="226"/>
                    </a:lnTo>
                    <a:lnTo>
                      <a:pt x="519" y="229"/>
                    </a:lnTo>
                    <a:lnTo>
                      <a:pt x="516" y="236"/>
                    </a:lnTo>
                    <a:lnTo>
                      <a:pt x="521" y="242"/>
                    </a:lnTo>
                    <a:lnTo>
                      <a:pt x="531" y="244"/>
                    </a:lnTo>
                    <a:lnTo>
                      <a:pt x="532" y="257"/>
                    </a:lnTo>
                    <a:lnTo>
                      <a:pt x="525" y="263"/>
                    </a:lnTo>
                    <a:lnTo>
                      <a:pt x="521" y="269"/>
                    </a:lnTo>
                    <a:lnTo>
                      <a:pt x="509" y="279"/>
                    </a:lnTo>
                    <a:lnTo>
                      <a:pt x="501" y="284"/>
                    </a:lnTo>
                    <a:lnTo>
                      <a:pt x="484" y="282"/>
                    </a:lnTo>
                    <a:lnTo>
                      <a:pt x="472" y="272"/>
                    </a:lnTo>
                    <a:lnTo>
                      <a:pt x="465" y="271"/>
                    </a:lnTo>
                    <a:lnTo>
                      <a:pt x="457" y="274"/>
                    </a:lnTo>
                    <a:lnTo>
                      <a:pt x="456" y="282"/>
                    </a:lnTo>
                    <a:lnTo>
                      <a:pt x="449" y="285"/>
                    </a:lnTo>
                    <a:lnTo>
                      <a:pt x="450" y="294"/>
                    </a:lnTo>
                    <a:lnTo>
                      <a:pt x="461" y="304"/>
                    </a:lnTo>
                    <a:lnTo>
                      <a:pt x="463" y="311"/>
                    </a:lnTo>
                    <a:lnTo>
                      <a:pt x="461" y="320"/>
                    </a:lnTo>
                    <a:lnTo>
                      <a:pt x="466" y="325"/>
                    </a:lnTo>
                    <a:lnTo>
                      <a:pt x="465" y="333"/>
                    </a:lnTo>
                    <a:lnTo>
                      <a:pt x="472" y="337"/>
                    </a:lnTo>
                    <a:lnTo>
                      <a:pt x="474" y="344"/>
                    </a:lnTo>
                    <a:lnTo>
                      <a:pt x="473" y="353"/>
                    </a:lnTo>
                    <a:lnTo>
                      <a:pt x="478" y="375"/>
                    </a:lnTo>
                    <a:lnTo>
                      <a:pt x="458" y="375"/>
                    </a:lnTo>
                    <a:lnTo>
                      <a:pt x="451" y="380"/>
                    </a:lnTo>
                    <a:lnTo>
                      <a:pt x="442" y="380"/>
                    </a:lnTo>
                    <a:lnTo>
                      <a:pt x="435" y="384"/>
                    </a:lnTo>
                    <a:lnTo>
                      <a:pt x="417" y="401"/>
                    </a:lnTo>
                    <a:lnTo>
                      <a:pt x="414" y="409"/>
                    </a:lnTo>
                    <a:lnTo>
                      <a:pt x="414" y="418"/>
                    </a:lnTo>
                    <a:lnTo>
                      <a:pt x="412" y="427"/>
                    </a:lnTo>
                    <a:lnTo>
                      <a:pt x="414" y="443"/>
                    </a:lnTo>
                    <a:lnTo>
                      <a:pt x="410" y="450"/>
                    </a:lnTo>
                    <a:lnTo>
                      <a:pt x="402" y="452"/>
                    </a:lnTo>
                    <a:lnTo>
                      <a:pt x="397" y="446"/>
                    </a:lnTo>
                    <a:lnTo>
                      <a:pt x="390" y="443"/>
                    </a:lnTo>
                    <a:lnTo>
                      <a:pt x="381" y="443"/>
                    </a:lnTo>
                    <a:lnTo>
                      <a:pt x="365" y="445"/>
                    </a:lnTo>
                    <a:lnTo>
                      <a:pt x="356" y="445"/>
                    </a:lnTo>
                    <a:lnTo>
                      <a:pt x="349" y="450"/>
                    </a:lnTo>
                    <a:lnTo>
                      <a:pt x="343" y="444"/>
                    </a:lnTo>
                    <a:lnTo>
                      <a:pt x="339" y="436"/>
                    </a:lnTo>
                    <a:lnTo>
                      <a:pt x="327" y="427"/>
                    </a:lnTo>
                    <a:lnTo>
                      <a:pt x="310" y="445"/>
                    </a:lnTo>
                    <a:lnTo>
                      <a:pt x="302" y="440"/>
                    </a:lnTo>
                    <a:lnTo>
                      <a:pt x="297" y="433"/>
                    </a:lnTo>
                    <a:lnTo>
                      <a:pt x="290" y="435"/>
                    </a:lnTo>
                    <a:lnTo>
                      <a:pt x="281" y="433"/>
                    </a:lnTo>
                    <a:lnTo>
                      <a:pt x="275" y="428"/>
                    </a:lnTo>
                    <a:lnTo>
                      <a:pt x="269" y="434"/>
                    </a:lnTo>
                    <a:lnTo>
                      <a:pt x="261" y="434"/>
                    </a:lnTo>
                    <a:lnTo>
                      <a:pt x="253" y="436"/>
                    </a:lnTo>
                    <a:lnTo>
                      <a:pt x="247" y="443"/>
                    </a:lnTo>
                    <a:lnTo>
                      <a:pt x="240" y="436"/>
                    </a:lnTo>
                    <a:lnTo>
                      <a:pt x="238" y="428"/>
                    </a:lnTo>
                    <a:lnTo>
                      <a:pt x="223" y="429"/>
                    </a:lnTo>
                    <a:lnTo>
                      <a:pt x="216" y="424"/>
                    </a:lnTo>
                    <a:lnTo>
                      <a:pt x="215" y="416"/>
                    </a:lnTo>
                    <a:lnTo>
                      <a:pt x="208" y="412"/>
                    </a:lnTo>
                    <a:lnTo>
                      <a:pt x="199" y="409"/>
                    </a:lnTo>
                    <a:lnTo>
                      <a:pt x="193" y="406"/>
                    </a:lnTo>
                    <a:lnTo>
                      <a:pt x="184" y="407"/>
                    </a:lnTo>
                    <a:lnTo>
                      <a:pt x="176" y="406"/>
                    </a:lnTo>
                    <a:lnTo>
                      <a:pt x="160" y="401"/>
                    </a:lnTo>
                    <a:lnTo>
                      <a:pt x="146" y="392"/>
                    </a:lnTo>
                    <a:lnTo>
                      <a:pt x="138" y="395"/>
                    </a:lnTo>
                    <a:lnTo>
                      <a:pt x="121" y="394"/>
                    </a:lnTo>
                    <a:lnTo>
                      <a:pt x="113" y="391"/>
                    </a:lnTo>
                    <a:lnTo>
                      <a:pt x="71" y="397"/>
                    </a:lnTo>
                    <a:lnTo>
                      <a:pt x="64" y="401"/>
                    </a:lnTo>
                    <a:lnTo>
                      <a:pt x="62" y="408"/>
                    </a:lnTo>
                    <a:lnTo>
                      <a:pt x="55" y="414"/>
                    </a:lnTo>
                    <a:lnTo>
                      <a:pt x="41" y="422"/>
                    </a:lnTo>
                    <a:lnTo>
                      <a:pt x="32" y="421"/>
                    </a:lnTo>
                    <a:lnTo>
                      <a:pt x="24" y="422"/>
                    </a:lnTo>
                    <a:lnTo>
                      <a:pt x="17" y="428"/>
                    </a:lnTo>
                    <a:close/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i="1" u="sng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i="1" u="sng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i="1" u="sng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i="1" u="sng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i="1" u="sng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i="1" u="sng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i="1" u="sng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i="1" u="sng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i="1" u="sng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/>
                </a:endParaRPr>
              </a:p>
            </p:txBody>
          </p:sp>
          <p:grpSp>
            <p:nvGrpSpPr>
              <p:cNvPr id="83" name="Group 83"/>
              <p:cNvGrpSpPr>
                <a:grpSpLocks/>
              </p:cNvGrpSpPr>
              <p:nvPr/>
            </p:nvGrpSpPr>
            <p:grpSpPr bwMode="auto">
              <a:xfrm>
                <a:off x="4632930" y="5168403"/>
                <a:ext cx="426097" cy="331926"/>
                <a:chOff x="2930" y="2005"/>
                <a:chExt cx="43" cy="43"/>
              </a:xfrm>
              <a:noFill/>
            </p:grpSpPr>
            <p:sp>
              <p:nvSpPr>
                <p:cNvPr id="106" name="Freeform 84"/>
                <p:cNvSpPr>
                  <a:spLocks/>
                </p:cNvSpPr>
                <p:nvPr/>
              </p:nvSpPr>
              <p:spPr bwMode="auto">
                <a:xfrm>
                  <a:off x="2930" y="2005"/>
                  <a:ext cx="43" cy="43"/>
                </a:xfrm>
                <a:custGeom>
                  <a:avLst/>
                  <a:gdLst>
                    <a:gd name="T0" fmla="*/ 145 w 215"/>
                    <a:gd name="T1" fmla="*/ 208 h 216"/>
                    <a:gd name="T2" fmla="*/ 129 w 215"/>
                    <a:gd name="T3" fmla="*/ 192 h 216"/>
                    <a:gd name="T4" fmla="*/ 114 w 215"/>
                    <a:gd name="T5" fmla="*/ 180 h 216"/>
                    <a:gd name="T6" fmla="*/ 98 w 215"/>
                    <a:gd name="T7" fmla="*/ 179 h 216"/>
                    <a:gd name="T8" fmla="*/ 82 w 215"/>
                    <a:gd name="T9" fmla="*/ 140 h 216"/>
                    <a:gd name="T10" fmla="*/ 52 w 215"/>
                    <a:gd name="T11" fmla="*/ 114 h 216"/>
                    <a:gd name="T12" fmla="*/ 35 w 215"/>
                    <a:gd name="T13" fmla="*/ 93 h 216"/>
                    <a:gd name="T14" fmla="*/ 23 w 215"/>
                    <a:gd name="T15" fmla="*/ 73 h 216"/>
                    <a:gd name="T16" fmla="*/ 22 w 215"/>
                    <a:gd name="T17" fmla="*/ 60 h 216"/>
                    <a:gd name="T18" fmla="*/ 7 w 215"/>
                    <a:gd name="T19" fmla="*/ 40 h 216"/>
                    <a:gd name="T20" fmla="*/ 3 w 215"/>
                    <a:gd name="T21" fmla="*/ 29 h 216"/>
                    <a:gd name="T22" fmla="*/ 8 w 215"/>
                    <a:gd name="T23" fmla="*/ 0 h 216"/>
                    <a:gd name="T24" fmla="*/ 30 w 215"/>
                    <a:gd name="T25" fmla="*/ 19 h 216"/>
                    <a:gd name="T26" fmla="*/ 61 w 215"/>
                    <a:gd name="T27" fmla="*/ 4 h 216"/>
                    <a:gd name="T28" fmla="*/ 79 w 215"/>
                    <a:gd name="T29" fmla="*/ 8 h 216"/>
                    <a:gd name="T30" fmla="*/ 89 w 215"/>
                    <a:gd name="T31" fmla="*/ 9 h 216"/>
                    <a:gd name="T32" fmla="*/ 108 w 215"/>
                    <a:gd name="T33" fmla="*/ 9 h 216"/>
                    <a:gd name="T34" fmla="*/ 125 w 215"/>
                    <a:gd name="T35" fmla="*/ 9 h 216"/>
                    <a:gd name="T36" fmla="*/ 135 w 215"/>
                    <a:gd name="T37" fmla="*/ 16 h 216"/>
                    <a:gd name="T38" fmla="*/ 152 w 215"/>
                    <a:gd name="T39" fmla="*/ 18 h 216"/>
                    <a:gd name="T40" fmla="*/ 162 w 215"/>
                    <a:gd name="T41" fmla="*/ 14 h 216"/>
                    <a:gd name="T42" fmla="*/ 167 w 215"/>
                    <a:gd name="T43" fmla="*/ 28 h 216"/>
                    <a:gd name="T44" fmla="*/ 186 w 215"/>
                    <a:gd name="T45" fmla="*/ 28 h 216"/>
                    <a:gd name="T46" fmla="*/ 200 w 215"/>
                    <a:gd name="T47" fmla="*/ 35 h 216"/>
                    <a:gd name="T48" fmla="*/ 190 w 215"/>
                    <a:gd name="T49" fmla="*/ 57 h 216"/>
                    <a:gd name="T50" fmla="*/ 189 w 215"/>
                    <a:gd name="T51" fmla="*/ 63 h 216"/>
                    <a:gd name="T52" fmla="*/ 191 w 215"/>
                    <a:gd name="T53" fmla="*/ 76 h 216"/>
                    <a:gd name="T54" fmla="*/ 199 w 215"/>
                    <a:gd name="T55" fmla="*/ 79 h 216"/>
                    <a:gd name="T56" fmla="*/ 207 w 215"/>
                    <a:gd name="T57" fmla="*/ 87 h 216"/>
                    <a:gd name="T58" fmla="*/ 212 w 215"/>
                    <a:gd name="T59" fmla="*/ 93 h 216"/>
                    <a:gd name="T60" fmla="*/ 211 w 215"/>
                    <a:gd name="T61" fmla="*/ 102 h 216"/>
                    <a:gd name="T62" fmla="*/ 195 w 215"/>
                    <a:gd name="T63" fmla="*/ 98 h 216"/>
                    <a:gd name="T64" fmla="*/ 201 w 215"/>
                    <a:gd name="T65" fmla="*/ 109 h 216"/>
                    <a:gd name="T66" fmla="*/ 208 w 215"/>
                    <a:gd name="T67" fmla="*/ 126 h 216"/>
                    <a:gd name="T68" fmla="*/ 202 w 215"/>
                    <a:gd name="T69" fmla="*/ 129 h 216"/>
                    <a:gd name="T70" fmla="*/ 192 w 215"/>
                    <a:gd name="T71" fmla="*/ 135 h 216"/>
                    <a:gd name="T72" fmla="*/ 184 w 215"/>
                    <a:gd name="T73" fmla="*/ 136 h 216"/>
                    <a:gd name="T74" fmla="*/ 176 w 215"/>
                    <a:gd name="T75" fmla="*/ 137 h 216"/>
                    <a:gd name="T76" fmla="*/ 183 w 215"/>
                    <a:gd name="T77" fmla="*/ 146 h 216"/>
                    <a:gd name="T78" fmla="*/ 183 w 215"/>
                    <a:gd name="T79" fmla="*/ 157 h 216"/>
                    <a:gd name="T80" fmla="*/ 178 w 215"/>
                    <a:gd name="T81" fmla="*/ 149 h 216"/>
                    <a:gd name="T82" fmla="*/ 163 w 215"/>
                    <a:gd name="T83" fmla="*/ 156 h 216"/>
                    <a:gd name="T84" fmla="*/ 160 w 215"/>
                    <a:gd name="T85" fmla="*/ 170 h 216"/>
                    <a:gd name="T86" fmla="*/ 151 w 215"/>
                    <a:gd name="T87" fmla="*/ 175 h 216"/>
                    <a:gd name="T88" fmla="*/ 149 w 215"/>
                    <a:gd name="T89" fmla="*/ 189 h 216"/>
                    <a:gd name="T90" fmla="*/ 154 w 215"/>
                    <a:gd name="T91" fmla="*/ 201 h 21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215"/>
                    <a:gd name="T139" fmla="*/ 0 h 216"/>
                    <a:gd name="T140" fmla="*/ 215 w 215"/>
                    <a:gd name="T141" fmla="*/ 216 h 216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215" h="216">
                      <a:moveTo>
                        <a:pt x="149" y="216"/>
                      </a:moveTo>
                      <a:lnTo>
                        <a:pt x="149" y="208"/>
                      </a:lnTo>
                      <a:lnTo>
                        <a:pt x="145" y="208"/>
                      </a:lnTo>
                      <a:lnTo>
                        <a:pt x="146" y="203"/>
                      </a:lnTo>
                      <a:lnTo>
                        <a:pt x="137" y="202"/>
                      </a:lnTo>
                      <a:lnTo>
                        <a:pt x="129" y="192"/>
                      </a:lnTo>
                      <a:lnTo>
                        <a:pt x="122" y="191"/>
                      </a:lnTo>
                      <a:lnTo>
                        <a:pt x="114" y="185"/>
                      </a:lnTo>
                      <a:lnTo>
                        <a:pt x="114" y="180"/>
                      </a:lnTo>
                      <a:lnTo>
                        <a:pt x="106" y="179"/>
                      </a:lnTo>
                      <a:lnTo>
                        <a:pt x="99" y="184"/>
                      </a:lnTo>
                      <a:lnTo>
                        <a:pt x="98" y="179"/>
                      </a:lnTo>
                      <a:lnTo>
                        <a:pt x="105" y="175"/>
                      </a:lnTo>
                      <a:lnTo>
                        <a:pt x="83" y="151"/>
                      </a:lnTo>
                      <a:lnTo>
                        <a:pt x="82" y="140"/>
                      </a:lnTo>
                      <a:lnTo>
                        <a:pt x="77" y="136"/>
                      </a:lnTo>
                      <a:lnTo>
                        <a:pt x="72" y="133"/>
                      </a:lnTo>
                      <a:lnTo>
                        <a:pt x="52" y="114"/>
                      </a:lnTo>
                      <a:lnTo>
                        <a:pt x="51" y="109"/>
                      </a:lnTo>
                      <a:lnTo>
                        <a:pt x="41" y="95"/>
                      </a:lnTo>
                      <a:lnTo>
                        <a:pt x="35" y="93"/>
                      </a:lnTo>
                      <a:lnTo>
                        <a:pt x="27" y="81"/>
                      </a:lnTo>
                      <a:lnTo>
                        <a:pt x="22" y="79"/>
                      </a:lnTo>
                      <a:lnTo>
                        <a:pt x="23" y="73"/>
                      </a:lnTo>
                      <a:lnTo>
                        <a:pt x="25" y="71"/>
                      </a:lnTo>
                      <a:lnTo>
                        <a:pt x="22" y="65"/>
                      </a:lnTo>
                      <a:lnTo>
                        <a:pt x="22" y="60"/>
                      </a:lnTo>
                      <a:lnTo>
                        <a:pt x="16" y="54"/>
                      </a:lnTo>
                      <a:lnTo>
                        <a:pt x="12" y="41"/>
                      </a:lnTo>
                      <a:lnTo>
                        <a:pt x="7" y="40"/>
                      </a:lnTo>
                      <a:lnTo>
                        <a:pt x="0" y="34"/>
                      </a:lnTo>
                      <a:lnTo>
                        <a:pt x="0" y="31"/>
                      </a:lnTo>
                      <a:lnTo>
                        <a:pt x="3" y="29"/>
                      </a:lnTo>
                      <a:lnTo>
                        <a:pt x="2" y="25"/>
                      </a:lnTo>
                      <a:lnTo>
                        <a:pt x="2" y="6"/>
                      </a:lnTo>
                      <a:lnTo>
                        <a:pt x="8" y="0"/>
                      </a:lnTo>
                      <a:lnTo>
                        <a:pt x="17" y="2"/>
                      </a:lnTo>
                      <a:lnTo>
                        <a:pt x="17" y="4"/>
                      </a:lnTo>
                      <a:lnTo>
                        <a:pt x="30" y="19"/>
                      </a:lnTo>
                      <a:lnTo>
                        <a:pt x="34" y="19"/>
                      </a:lnTo>
                      <a:lnTo>
                        <a:pt x="43" y="2"/>
                      </a:lnTo>
                      <a:lnTo>
                        <a:pt x="61" y="4"/>
                      </a:lnTo>
                      <a:lnTo>
                        <a:pt x="65" y="0"/>
                      </a:lnTo>
                      <a:lnTo>
                        <a:pt x="67" y="0"/>
                      </a:lnTo>
                      <a:lnTo>
                        <a:pt x="79" y="8"/>
                      </a:lnTo>
                      <a:lnTo>
                        <a:pt x="83" y="8"/>
                      </a:lnTo>
                      <a:lnTo>
                        <a:pt x="86" y="6"/>
                      </a:lnTo>
                      <a:lnTo>
                        <a:pt x="89" y="9"/>
                      </a:lnTo>
                      <a:lnTo>
                        <a:pt x="104" y="12"/>
                      </a:lnTo>
                      <a:lnTo>
                        <a:pt x="105" y="9"/>
                      </a:lnTo>
                      <a:lnTo>
                        <a:pt x="108" y="9"/>
                      </a:lnTo>
                      <a:lnTo>
                        <a:pt x="116" y="17"/>
                      </a:lnTo>
                      <a:lnTo>
                        <a:pt x="119" y="17"/>
                      </a:lnTo>
                      <a:lnTo>
                        <a:pt x="125" y="9"/>
                      </a:lnTo>
                      <a:lnTo>
                        <a:pt x="129" y="9"/>
                      </a:lnTo>
                      <a:lnTo>
                        <a:pt x="132" y="14"/>
                      </a:lnTo>
                      <a:lnTo>
                        <a:pt x="135" y="16"/>
                      </a:lnTo>
                      <a:lnTo>
                        <a:pt x="137" y="11"/>
                      </a:lnTo>
                      <a:lnTo>
                        <a:pt x="148" y="12"/>
                      </a:lnTo>
                      <a:lnTo>
                        <a:pt x="152" y="18"/>
                      </a:lnTo>
                      <a:lnTo>
                        <a:pt x="154" y="17"/>
                      </a:lnTo>
                      <a:lnTo>
                        <a:pt x="154" y="14"/>
                      </a:lnTo>
                      <a:lnTo>
                        <a:pt x="162" y="14"/>
                      </a:lnTo>
                      <a:lnTo>
                        <a:pt x="168" y="22"/>
                      </a:lnTo>
                      <a:lnTo>
                        <a:pt x="167" y="27"/>
                      </a:lnTo>
                      <a:lnTo>
                        <a:pt x="167" y="28"/>
                      </a:lnTo>
                      <a:lnTo>
                        <a:pt x="173" y="33"/>
                      </a:lnTo>
                      <a:lnTo>
                        <a:pt x="180" y="33"/>
                      </a:lnTo>
                      <a:lnTo>
                        <a:pt x="186" y="28"/>
                      </a:lnTo>
                      <a:lnTo>
                        <a:pt x="199" y="28"/>
                      </a:lnTo>
                      <a:lnTo>
                        <a:pt x="201" y="31"/>
                      </a:lnTo>
                      <a:lnTo>
                        <a:pt x="200" y="35"/>
                      </a:lnTo>
                      <a:lnTo>
                        <a:pt x="200" y="39"/>
                      </a:lnTo>
                      <a:lnTo>
                        <a:pt x="195" y="46"/>
                      </a:lnTo>
                      <a:lnTo>
                        <a:pt x="190" y="57"/>
                      </a:lnTo>
                      <a:lnTo>
                        <a:pt x="188" y="59"/>
                      </a:lnTo>
                      <a:lnTo>
                        <a:pt x="188" y="61"/>
                      </a:lnTo>
                      <a:lnTo>
                        <a:pt x="189" y="63"/>
                      </a:lnTo>
                      <a:lnTo>
                        <a:pt x="185" y="68"/>
                      </a:lnTo>
                      <a:lnTo>
                        <a:pt x="188" y="76"/>
                      </a:lnTo>
                      <a:lnTo>
                        <a:pt x="191" y="76"/>
                      </a:lnTo>
                      <a:lnTo>
                        <a:pt x="194" y="78"/>
                      </a:lnTo>
                      <a:lnTo>
                        <a:pt x="197" y="77"/>
                      </a:lnTo>
                      <a:lnTo>
                        <a:pt x="199" y="79"/>
                      </a:lnTo>
                      <a:lnTo>
                        <a:pt x="200" y="83"/>
                      </a:lnTo>
                      <a:lnTo>
                        <a:pt x="203" y="87"/>
                      </a:lnTo>
                      <a:lnTo>
                        <a:pt x="207" y="87"/>
                      </a:lnTo>
                      <a:lnTo>
                        <a:pt x="207" y="88"/>
                      </a:lnTo>
                      <a:lnTo>
                        <a:pt x="207" y="90"/>
                      </a:lnTo>
                      <a:lnTo>
                        <a:pt x="212" y="93"/>
                      </a:lnTo>
                      <a:lnTo>
                        <a:pt x="215" y="94"/>
                      </a:lnTo>
                      <a:lnTo>
                        <a:pt x="215" y="97"/>
                      </a:lnTo>
                      <a:lnTo>
                        <a:pt x="211" y="102"/>
                      </a:lnTo>
                      <a:lnTo>
                        <a:pt x="202" y="102"/>
                      </a:lnTo>
                      <a:lnTo>
                        <a:pt x="197" y="98"/>
                      </a:lnTo>
                      <a:lnTo>
                        <a:pt x="195" y="98"/>
                      </a:lnTo>
                      <a:lnTo>
                        <a:pt x="194" y="100"/>
                      </a:lnTo>
                      <a:lnTo>
                        <a:pt x="195" y="102"/>
                      </a:lnTo>
                      <a:lnTo>
                        <a:pt x="201" y="109"/>
                      </a:lnTo>
                      <a:lnTo>
                        <a:pt x="207" y="117"/>
                      </a:lnTo>
                      <a:lnTo>
                        <a:pt x="210" y="119"/>
                      </a:lnTo>
                      <a:lnTo>
                        <a:pt x="208" y="126"/>
                      </a:lnTo>
                      <a:lnTo>
                        <a:pt x="207" y="129"/>
                      </a:lnTo>
                      <a:lnTo>
                        <a:pt x="205" y="130"/>
                      </a:lnTo>
                      <a:lnTo>
                        <a:pt x="202" y="129"/>
                      </a:lnTo>
                      <a:lnTo>
                        <a:pt x="200" y="129"/>
                      </a:lnTo>
                      <a:lnTo>
                        <a:pt x="197" y="132"/>
                      </a:lnTo>
                      <a:lnTo>
                        <a:pt x="192" y="135"/>
                      </a:lnTo>
                      <a:lnTo>
                        <a:pt x="189" y="135"/>
                      </a:lnTo>
                      <a:lnTo>
                        <a:pt x="186" y="136"/>
                      </a:lnTo>
                      <a:lnTo>
                        <a:pt x="184" y="136"/>
                      </a:lnTo>
                      <a:lnTo>
                        <a:pt x="183" y="133"/>
                      </a:lnTo>
                      <a:lnTo>
                        <a:pt x="180" y="133"/>
                      </a:lnTo>
                      <a:lnTo>
                        <a:pt x="176" y="137"/>
                      </a:lnTo>
                      <a:lnTo>
                        <a:pt x="178" y="140"/>
                      </a:lnTo>
                      <a:lnTo>
                        <a:pt x="181" y="141"/>
                      </a:lnTo>
                      <a:lnTo>
                        <a:pt x="183" y="146"/>
                      </a:lnTo>
                      <a:lnTo>
                        <a:pt x="184" y="149"/>
                      </a:lnTo>
                      <a:lnTo>
                        <a:pt x="184" y="154"/>
                      </a:lnTo>
                      <a:lnTo>
                        <a:pt x="183" y="157"/>
                      </a:lnTo>
                      <a:lnTo>
                        <a:pt x="180" y="157"/>
                      </a:lnTo>
                      <a:lnTo>
                        <a:pt x="179" y="154"/>
                      </a:lnTo>
                      <a:lnTo>
                        <a:pt x="178" y="149"/>
                      </a:lnTo>
                      <a:lnTo>
                        <a:pt x="175" y="148"/>
                      </a:lnTo>
                      <a:lnTo>
                        <a:pt x="172" y="148"/>
                      </a:lnTo>
                      <a:lnTo>
                        <a:pt x="163" y="156"/>
                      </a:lnTo>
                      <a:lnTo>
                        <a:pt x="162" y="160"/>
                      </a:lnTo>
                      <a:lnTo>
                        <a:pt x="160" y="163"/>
                      </a:lnTo>
                      <a:lnTo>
                        <a:pt x="160" y="170"/>
                      </a:lnTo>
                      <a:lnTo>
                        <a:pt x="158" y="173"/>
                      </a:lnTo>
                      <a:lnTo>
                        <a:pt x="153" y="173"/>
                      </a:lnTo>
                      <a:lnTo>
                        <a:pt x="151" y="175"/>
                      </a:lnTo>
                      <a:lnTo>
                        <a:pt x="151" y="184"/>
                      </a:lnTo>
                      <a:lnTo>
                        <a:pt x="149" y="185"/>
                      </a:lnTo>
                      <a:lnTo>
                        <a:pt x="149" y="189"/>
                      </a:lnTo>
                      <a:lnTo>
                        <a:pt x="152" y="194"/>
                      </a:lnTo>
                      <a:lnTo>
                        <a:pt x="154" y="196"/>
                      </a:lnTo>
                      <a:lnTo>
                        <a:pt x="154" y="201"/>
                      </a:lnTo>
                      <a:lnTo>
                        <a:pt x="149" y="208"/>
                      </a:lnTo>
                      <a:lnTo>
                        <a:pt x="149" y="216"/>
                      </a:lnTo>
                      <a:close/>
                    </a:path>
                  </a:pathLst>
                </a:custGeom>
                <a:grpFill/>
                <a:ln w="0">
                  <a:solidFill>
                    <a:schemeClr val="bg1">
                      <a:lumMod val="65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GB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i="1" u="sng" kern="1200">
                      <a:solidFill>
                        <a:schemeClr val="tx1"/>
                      </a:solidFill>
                      <a:latin typeface="Calibri" pitchFamily="34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i="1" u="sng" kern="1200">
                      <a:solidFill>
                        <a:schemeClr val="tx1"/>
                      </a:solidFill>
                      <a:latin typeface="Calibri" pitchFamily="34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i="1" u="sng" kern="1200">
                      <a:solidFill>
                        <a:schemeClr val="tx1"/>
                      </a:solidFill>
                      <a:latin typeface="Calibri" pitchFamily="34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i="1" u="sng" kern="1200">
                      <a:solidFill>
                        <a:schemeClr val="tx1"/>
                      </a:solidFill>
                      <a:latin typeface="Calibri" pitchFamily="34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i="1" u="sng" kern="1200">
                      <a:solidFill>
                        <a:schemeClr val="tx1"/>
                      </a:solidFill>
                      <a:latin typeface="Calibri" pitchFamily="34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i="1" u="sng" kern="1200">
                      <a:solidFill>
                        <a:schemeClr val="tx1"/>
                      </a:solidFill>
                      <a:latin typeface="Calibri" pitchFamily="34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i="1" u="sng" kern="1200">
                      <a:solidFill>
                        <a:schemeClr val="tx1"/>
                      </a:solidFill>
                      <a:latin typeface="Calibri" pitchFamily="34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i="1" u="sng" kern="1200">
                      <a:solidFill>
                        <a:schemeClr val="tx1"/>
                      </a:solidFill>
                      <a:latin typeface="Calibri" pitchFamily="34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i="1" u="sng" kern="1200">
                      <a:solidFill>
                        <a:schemeClr val="tx1"/>
                      </a:solidFill>
                      <a:latin typeface="Calibri" pitchFamily="34" charset="0"/>
                      <a:ea typeface="+mn-ea"/>
                      <a:cs typeface="Arial" charset="0"/>
                    </a:defRPr>
                  </a:lvl9pPr>
                </a:lstStyle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07" name="Freeform 85"/>
                <p:cNvSpPr>
                  <a:spLocks/>
                </p:cNvSpPr>
                <p:nvPr/>
              </p:nvSpPr>
              <p:spPr bwMode="auto">
                <a:xfrm>
                  <a:off x="2945" y="2040"/>
                  <a:ext cx="15" cy="8"/>
                </a:xfrm>
                <a:custGeom>
                  <a:avLst/>
                  <a:gdLst>
                    <a:gd name="T0" fmla="*/ 75 w 75"/>
                    <a:gd name="T1" fmla="*/ 42 h 42"/>
                    <a:gd name="T2" fmla="*/ 45 w 75"/>
                    <a:gd name="T3" fmla="*/ 20 h 42"/>
                    <a:gd name="T4" fmla="*/ 29 w 75"/>
                    <a:gd name="T5" fmla="*/ 17 h 42"/>
                    <a:gd name="T6" fmla="*/ 13 w 75"/>
                    <a:gd name="T7" fmla="*/ 7 h 42"/>
                    <a:gd name="T8" fmla="*/ 0 w 75"/>
                    <a:gd name="T9" fmla="*/ 5 h 42"/>
                    <a:gd name="T10" fmla="*/ 4 w 75"/>
                    <a:gd name="T11" fmla="*/ 0 h 42"/>
                    <a:gd name="T12" fmla="*/ 15 w 75"/>
                    <a:gd name="T13" fmla="*/ 2 h 42"/>
                    <a:gd name="T14" fmla="*/ 20 w 75"/>
                    <a:gd name="T15" fmla="*/ 10 h 42"/>
                    <a:gd name="T16" fmla="*/ 25 w 75"/>
                    <a:gd name="T17" fmla="*/ 10 h 42"/>
                    <a:gd name="T18" fmla="*/ 32 w 75"/>
                    <a:gd name="T19" fmla="*/ 5 h 42"/>
                    <a:gd name="T20" fmla="*/ 40 w 75"/>
                    <a:gd name="T21" fmla="*/ 6 h 42"/>
                    <a:gd name="T22" fmla="*/ 40 w 75"/>
                    <a:gd name="T23" fmla="*/ 11 h 42"/>
                    <a:gd name="T24" fmla="*/ 48 w 75"/>
                    <a:gd name="T25" fmla="*/ 17 h 42"/>
                    <a:gd name="T26" fmla="*/ 55 w 75"/>
                    <a:gd name="T27" fmla="*/ 18 h 42"/>
                    <a:gd name="T28" fmla="*/ 63 w 75"/>
                    <a:gd name="T29" fmla="*/ 28 h 42"/>
                    <a:gd name="T30" fmla="*/ 72 w 75"/>
                    <a:gd name="T31" fmla="*/ 29 h 42"/>
                    <a:gd name="T32" fmla="*/ 71 w 75"/>
                    <a:gd name="T33" fmla="*/ 34 h 42"/>
                    <a:gd name="T34" fmla="*/ 75 w 75"/>
                    <a:gd name="T35" fmla="*/ 34 h 42"/>
                    <a:gd name="T36" fmla="*/ 75 w 75"/>
                    <a:gd name="T37" fmla="*/ 42 h 42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75"/>
                    <a:gd name="T58" fmla="*/ 0 h 42"/>
                    <a:gd name="T59" fmla="*/ 75 w 75"/>
                    <a:gd name="T60" fmla="*/ 42 h 42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75" h="42">
                      <a:moveTo>
                        <a:pt x="75" y="42"/>
                      </a:moveTo>
                      <a:lnTo>
                        <a:pt x="45" y="20"/>
                      </a:lnTo>
                      <a:lnTo>
                        <a:pt x="29" y="17"/>
                      </a:lnTo>
                      <a:lnTo>
                        <a:pt x="13" y="7"/>
                      </a:lnTo>
                      <a:lnTo>
                        <a:pt x="0" y="5"/>
                      </a:lnTo>
                      <a:lnTo>
                        <a:pt x="4" y="0"/>
                      </a:lnTo>
                      <a:lnTo>
                        <a:pt x="15" y="2"/>
                      </a:lnTo>
                      <a:lnTo>
                        <a:pt x="20" y="10"/>
                      </a:lnTo>
                      <a:lnTo>
                        <a:pt x="25" y="10"/>
                      </a:lnTo>
                      <a:lnTo>
                        <a:pt x="32" y="5"/>
                      </a:lnTo>
                      <a:lnTo>
                        <a:pt x="40" y="6"/>
                      </a:lnTo>
                      <a:lnTo>
                        <a:pt x="40" y="11"/>
                      </a:lnTo>
                      <a:lnTo>
                        <a:pt x="48" y="17"/>
                      </a:lnTo>
                      <a:lnTo>
                        <a:pt x="55" y="18"/>
                      </a:lnTo>
                      <a:lnTo>
                        <a:pt x="63" y="28"/>
                      </a:lnTo>
                      <a:lnTo>
                        <a:pt x="72" y="29"/>
                      </a:lnTo>
                      <a:lnTo>
                        <a:pt x="71" y="34"/>
                      </a:lnTo>
                      <a:lnTo>
                        <a:pt x="75" y="34"/>
                      </a:lnTo>
                      <a:lnTo>
                        <a:pt x="75" y="42"/>
                      </a:lnTo>
                      <a:close/>
                    </a:path>
                  </a:pathLst>
                </a:custGeom>
                <a:grpFill/>
                <a:ln w="0">
                  <a:solidFill>
                    <a:schemeClr val="bg1">
                      <a:lumMod val="65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GB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i="1" u="sng" kern="1200">
                      <a:solidFill>
                        <a:schemeClr val="tx1"/>
                      </a:solidFill>
                      <a:latin typeface="Calibri" pitchFamily="34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i="1" u="sng" kern="1200">
                      <a:solidFill>
                        <a:schemeClr val="tx1"/>
                      </a:solidFill>
                      <a:latin typeface="Calibri" pitchFamily="34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i="1" u="sng" kern="1200">
                      <a:solidFill>
                        <a:schemeClr val="tx1"/>
                      </a:solidFill>
                      <a:latin typeface="Calibri" pitchFamily="34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i="1" u="sng" kern="1200">
                      <a:solidFill>
                        <a:schemeClr val="tx1"/>
                      </a:solidFill>
                      <a:latin typeface="Calibri" pitchFamily="34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i="1" u="sng" kern="1200">
                      <a:solidFill>
                        <a:schemeClr val="tx1"/>
                      </a:solidFill>
                      <a:latin typeface="Calibri" pitchFamily="34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i="1" u="sng" kern="1200">
                      <a:solidFill>
                        <a:schemeClr val="tx1"/>
                      </a:solidFill>
                      <a:latin typeface="Calibri" pitchFamily="34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i="1" u="sng" kern="1200">
                      <a:solidFill>
                        <a:schemeClr val="tx1"/>
                      </a:solidFill>
                      <a:latin typeface="Calibri" pitchFamily="34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i="1" u="sng" kern="1200">
                      <a:solidFill>
                        <a:schemeClr val="tx1"/>
                      </a:solidFill>
                      <a:latin typeface="Calibri" pitchFamily="34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i="1" u="sng" kern="1200">
                      <a:solidFill>
                        <a:schemeClr val="tx1"/>
                      </a:solidFill>
                      <a:latin typeface="Calibri" pitchFamily="34" charset="0"/>
                      <a:ea typeface="+mn-ea"/>
                      <a:cs typeface="Arial" charset="0"/>
                    </a:defRPr>
                  </a:lvl9pPr>
                </a:lstStyle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</p:grpSp>
          <p:sp>
            <p:nvSpPr>
              <p:cNvPr id="84" name="Freeform 86"/>
              <p:cNvSpPr>
                <a:spLocks/>
              </p:cNvSpPr>
              <p:nvPr/>
            </p:nvSpPr>
            <p:spPr bwMode="auto">
              <a:xfrm>
                <a:off x="5230280" y="5968519"/>
                <a:ext cx="255455" cy="202530"/>
              </a:xfrm>
              <a:custGeom>
                <a:avLst/>
                <a:gdLst>
                  <a:gd name="T0" fmla="*/ 49 w 128"/>
                  <a:gd name="T1" fmla="*/ 0 h 131"/>
                  <a:gd name="T2" fmla="*/ 35 w 128"/>
                  <a:gd name="T3" fmla="*/ 2 h 131"/>
                  <a:gd name="T4" fmla="*/ 21 w 128"/>
                  <a:gd name="T5" fmla="*/ 12 h 131"/>
                  <a:gd name="T6" fmla="*/ 13 w 128"/>
                  <a:gd name="T7" fmla="*/ 8 h 131"/>
                  <a:gd name="T8" fmla="*/ 2 w 128"/>
                  <a:gd name="T9" fmla="*/ 28 h 131"/>
                  <a:gd name="T10" fmla="*/ 0 w 128"/>
                  <a:gd name="T11" fmla="*/ 37 h 131"/>
                  <a:gd name="T12" fmla="*/ 6 w 128"/>
                  <a:gd name="T13" fmla="*/ 50 h 131"/>
                  <a:gd name="T14" fmla="*/ 21 w 128"/>
                  <a:gd name="T15" fmla="*/ 58 h 131"/>
                  <a:gd name="T16" fmla="*/ 28 w 128"/>
                  <a:gd name="T17" fmla="*/ 70 h 131"/>
                  <a:gd name="T18" fmla="*/ 23 w 128"/>
                  <a:gd name="T19" fmla="*/ 86 h 131"/>
                  <a:gd name="T20" fmla="*/ 26 w 128"/>
                  <a:gd name="T21" fmla="*/ 99 h 131"/>
                  <a:gd name="T22" fmla="*/ 32 w 128"/>
                  <a:gd name="T23" fmla="*/ 106 h 131"/>
                  <a:gd name="T24" fmla="*/ 39 w 128"/>
                  <a:gd name="T25" fmla="*/ 108 h 131"/>
                  <a:gd name="T26" fmla="*/ 42 w 128"/>
                  <a:gd name="T27" fmla="*/ 98 h 131"/>
                  <a:gd name="T28" fmla="*/ 49 w 128"/>
                  <a:gd name="T29" fmla="*/ 90 h 131"/>
                  <a:gd name="T30" fmla="*/ 53 w 128"/>
                  <a:gd name="T31" fmla="*/ 96 h 131"/>
                  <a:gd name="T32" fmla="*/ 60 w 128"/>
                  <a:gd name="T33" fmla="*/ 103 h 131"/>
                  <a:gd name="T34" fmla="*/ 65 w 128"/>
                  <a:gd name="T35" fmla="*/ 119 h 131"/>
                  <a:gd name="T36" fmla="*/ 66 w 128"/>
                  <a:gd name="T37" fmla="*/ 130 h 131"/>
                  <a:gd name="T38" fmla="*/ 71 w 128"/>
                  <a:gd name="T39" fmla="*/ 131 h 131"/>
                  <a:gd name="T40" fmla="*/ 76 w 128"/>
                  <a:gd name="T41" fmla="*/ 110 h 131"/>
                  <a:gd name="T42" fmla="*/ 85 w 128"/>
                  <a:gd name="T43" fmla="*/ 107 h 131"/>
                  <a:gd name="T44" fmla="*/ 91 w 128"/>
                  <a:gd name="T45" fmla="*/ 117 h 131"/>
                  <a:gd name="T46" fmla="*/ 98 w 128"/>
                  <a:gd name="T47" fmla="*/ 124 h 131"/>
                  <a:gd name="T48" fmla="*/ 107 w 128"/>
                  <a:gd name="T49" fmla="*/ 129 h 131"/>
                  <a:gd name="T50" fmla="*/ 105 w 128"/>
                  <a:gd name="T51" fmla="*/ 107 h 131"/>
                  <a:gd name="T52" fmla="*/ 98 w 128"/>
                  <a:gd name="T53" fmla="*/ 77 h 131"/>
                  <a:gd name="T54" fmla="*/ 91 w 128"/>
                  <a:gd name="T55" fmla="*/ 66 h 131"/>
                  <a:gd name="T56" fmla="*/ 88 w 128"/>
                  <a:gd name="T57" fmla="*/ 54 h 131"/>
                  <a:gd name="T58" fmla="*/ 105 w 128"/>
                  <a:gd name="T59" fmla="*/ 66 h 131"/>
                  <a:gd name="T60" fmla="*/ 108 w 128"/>
                  <a:gd name="T61" fmla="*/ 71 h 131"/>
                  <a:gd name="T62" fmla="*/ 113 w 128"/>
                  <a:gd name="T63" fmla="*/ 71 h 131"/>
                  <a:gd name="T64" fmla="*/ 119 w 128"/>
                  <a:gd name="T65" fmla="*/ 65 h 131"/>
                  <a:gd name="T66" fmla="*/ 128 w 128"/>
                  <a:gd name="T67" fmla="*/ 64 h 131"/>
                  <a:gd name="T68" fmla="*/ 126 w 128"/>
                  <a:gd name="T69" fmla="*/ 56 h 131"/>
                  <a:gd name="T70" fmla="*/ 114 w 128"/>
                  <a:gd name="T71" fmla="*/ 48 h 131"/>
                  <a:gd name="T72" fmla="*/ 107 w 128"/>
                  <a:gd name="T73" fmla="*/ 33 h 131"/>
                  <a:gd name="T74" fmla="*/ 107 w 128"/>
                  <a:gd name="T75" fmla="*/ 26 h 131"/>
                  <a:gd name="T76" fmla="*/ 98 w 128"/>
                  <a:gd name="T77" fmla="*/ 21 h 131"/>
                  <a:gd name="T78" fmla="*/ 74 w 128"/>
                  <a:gd name="T79" fmla="*/ 12 h 131"/>
                  <a:gd name="T80" fmla="*/ 61 w 128"/>
                  <a:gd name="T81" fmla="*/ 8 h 131"/>
                  <a:gd name="T82" fmla="*/ 55 w 128"/>
                  <a:gd name="T83" fmla="*/ 8 h 131"/>
                  <a:gd name="T84" fmla="*/ 49 w 128"/>
                  <a:gd name="T85" fmla="*/ 0 h 131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28"/>
                  <a:gd name="T130" fmla="*/ 0 h 131"/>
                  <a:gd name="T131" fmla="*/ 128 w 128"/>
                  <a:gd name="T132" fmla="*/ 131 h 131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28" h="131">
                    <a:moveTo>
                      <a:pt x="49" y="0"/>
                    </a:moveTo>
                    <a:lnTo>
                      <a:pt x="35" y="2"/>
                    </a:lnTo>
                    <a:lnTo>
                      <a:pt x="21" y="12"/>
                    </a:lnTo>
                    <a:lnTo>
                      <a:pt x="13" y="8"/>
                    </a:lnTo>
                    <a:lnTo>
                      <a:pt x="2" y="28"/>
                    </a:lnTo>
                    <a:lnTo>
                      <a:pt x="0" y="37"/>
                    </a:lnTo>
                    <a:lnTo>
                      <a:pt x="6" y="50"/>
                    </a:lnTo>
                    <a:lnTo>
                      <a:pt x="21" y="58"/>
                    </a:lnTo>
                    <a:lnTo>
                      <a:pt x="28" y="70"/>
                    </a:lnTo>
                    <a:lnTo>
                      <a:pt x="23" y="86"/>
                    </a:lnTo>
                    <a:lnTo>
                      <a:pt x="26" y="99"/>
                    </a:lnTo>
                    <a:lnTo>
                      <a:pt x="32" y="106"/>
                    </a:lnTo>
                    <a:lnTo>
                      <a:pt x="39" y="108"/>
                    </a:lnTo>
                    <a:lnTo>
                      <a:pt x="42" y="98"/>
                    </a:lnTo>
                    <a:lnTo>
                      <a:pt x="49" y="90"/>
                    </a:lnTo>
                    <a:lnTo>
                      <a:pt x="53" y="96"/>
                    </a:lnTo>
                    <a:lnTo>
                      <a:pt x="60" y="103"/>
                    </a:lnTo>
                    <a:lnTo>
                      <a:pt x="65" y="119"/>
                    </a:lnTo>
                    <a:lnTo>
                      <a:pt x="66" y="130"/>
                    </a:lnTo>
                    <a:lnTo>
                      <a:pt x="71" y="131"/>
                    </a:lnTo>
                    <a:lnTo>
                      <a:pt x="76" y="110"/>
                    </a:lnTo>
                    <a:lnTo>
                      <a:pt x="85" y="107"/>
                    </a:lnTo>
                    <a:lnTo>
                      <a:pt x="91" y="117"/>
                    </a:lnTo>
                    <a:lnTo>
                      <a:pt x="98" y="124"/>
                    </a:lnTo>
                    <a:lnTo>
                      <a:pt x="107" y="129"/>
                    </a:lnTo>
                    <a:lnTo>
                      <a:pt x="105" y="107"/>
                    </a:lnTo>
                    <a:lnTo>
                      <a:pt x="98" y="77"/>
                    </a:lnTo>
                    <a:lnTo>
                      <a:pt x="91" y="66"/>
                    </a:lnTo>
                    <a:lnTo>
                      <a:pt x="88" y="54"/>
                    </a:lnTo>
                    <a:lnTo>
                      <a:pt x="105" y="66"/>
                    </a:lnTo>
                    <a:lnTo>
                      <a:pt x="108" y="71"/>
                    </a:lnTo>
                    <a:lnTo>
                      <a:pt x="113" y="71"/>
                    </a:lnTo>
                    <a:lnTo>
                      <a:pt x="119" y="65"/>
                    </a:lnTo>
                    <a:lnTo>
                      <a:pt x="128" y="64"/>
                    </a:lnTo>
                    <a:lnTo>
                      <a:pt x="126" y="56"/>
                    </a:lnTo>
                    <a:lnTo>
                      <a:pt x="114" y="48"/>
                    </a:lnTo>
                    <a:lnTo>
                      <a:pt x="107" y="33"/>
                    </a:lnTo>
                    <a:lnTo>
                      <a:pt x="107" y="26"/>
                    </a:lnTo>
                    <a:lnTo>
                      <a:pt x="98" y="21"/>
                    </a:lnTo>
                    <a:lnTo>
                      <a:pt x="74" y="12"/>
                    </a:lnTo>
                    <a:lnTo>
                      <a:pt x="61" y="8"/>
                    </a:lnTo>
                    <a:lnTo>
                      <a:pt x="55" y="8"/>
                    </a:lnTo>
                    <a:lnTo>
                      <a:pt x="49" y="0"/>
                    </a:lnTo>
                    <a:close/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i="1" u="sng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i="1" u="sng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i="1" u="sng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i="1" u="sng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i="1" u="sng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i="1" u="sng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i="1" u="sng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i="1" u="sng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i="1" u="sng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85" name="Freeform 87"/>
              <p:cNvSpPr>
                <a:spLocks/>
              </p:cNvSpPr>
              <p:nvPr/>
            </p:nvSpPr>
            <p:spPr bwMode="auto">
              <a:xfrm>
                <a:off x="5119524" y="5584086"/>
                <a:ext cx="707413" cy="453817"/>
              </a:xfrm>
              <a:custGeom>
                <a:avLst/>
                <a:gdLst>
                  <a:gd name="T0" fmla="*/ 314 w 352"/>
                  <a:gd name="T1" fmla="*/ 70 h 293"/>
                  <a:gd name="T2" fmla="*/ 258 w 352"/>
                  <a:gd name="T3" fmla="*/ 65 h 293"/>
                  <a:gd name="T4" fmla="*/ 245 w 352"/>
                  <a:gd name="T5" fmla="*/ 66 h 293"/>
                  <a:gd name="T6" fmla="*/ 223 w 352"/>
                  <a:gd name="T7" fmla="*/ 73 h 293"/>
                  <a:gd name="T8" fmla="*/ 193 w 352"/>
                  <a:gd name="T9" fmla="*/ 86 h 293"/>
                  <a:gd name="T10" fmla="*/ 216 w 352"/>
                  <a:gd name="T11" fmla="*/ 100 h 293"/>
                  <a:gd name="T12" fmla="*/ 227 w 352"/>
                  <a:gd name="T13" fmla="*/ 116 h 293"/>
                  <a:gd name="T14" fmla="*/ 201 w 352"/>
                  <a:gd name="T15" fmla="*/ 103 h 293"/>
                  <a:gd name="T16" fmla="*/ 207 w 352"/>
                  <a:gd name="T17" fmla="*/ 120 h 293"/>
                  <a:gd name="T18" fmla="*/ 201 w 352"/>
                  <a:gd name="T19" fmla="*/ 125 h 293"/>
                  <a:gd name="T20" fmla="*/ 185 w 352"/>
                  <a:gd name="T21" fmla="*/ 111 h 293"/>
                  <a:gd name="T22" fmla="*/ 184 w 352"/>
                  <a:gd name="T23" fmla="*/ 124 h 293"/>
                  <a:gd name="T24" fmla="*/ 188 w 352"/>
                  <a:gd name="T25" fmla="*/ 135 h 293"/>
                  <a:gd name="T26" fmla="*/ 172 w 352"/>
                  <a:gd name="T27" fmla="*/ 111 h 293"/>
                  <a:gd name="T28" fmla="*/ 148 w 352"/>
                  <a:gd name="T29" fmla="*/ 93 h 293"/>
                  <a:gd name="T30" fmla="*/ 137 w 352"/>
                  <a:gd name="T31" fmla="*/ 90 h 293"/>
                  <a:gd name="T32" fmla="*/ 135 w 352"/>
                  <a:gd name="T33" fmla="*/ 120 h 293"/>
                  <a:gd name="T34" fmla="*/ 144 w 352"/>
                  <a:gd name="T35" fmla="*/ 140 h 293"/>
                  <a:gd name="T36" fmla="*/ 164 w 352"/>
                  <a:gd name="T37" fmla="*/ 172 h 293"/>
                  <a:gd name="T38" fmla="*/ 172 w 352"/>
                  <a:gd name="T39" fmla="*/ 190 h 293"/>
                  <a:gd name="T40" fmla="*/ 163 w 352"/>
                  <a:gd name="T41" fmla="*/ 191 h 293"/>
                  <a:gd name="T42" fmla="*/ 161 w 352"/>
                  <a:gd name="T43" fmla="*/ 179 h 293"/>
                  <a:gd name="T44" fmla="*/ 150 w 352"/>
                  <a:gd name="T45" fmla="*/ 186 h 293"/>
                  <a:gd name="T46" fmla="*/ 151 w 352"/>
                  <a:gd name="T47" fmla="*/ 203 h 293"/>
                  <a:gd name="T48" fmla="*/ 141 w 352"/>
                  <a:gd name="T49" fmla="*/ 203 h 293"/>
                  <a:gd name="T50" fmla="*/ 135 w 352"/>
                  <a:gd name="T51" fmla="*/ 212 h 293"/>
                  <a:gd name="T52" fmla="*/ 156 w 352"/>
                  <a:gd name="T53" fmla="*/ 219 h 293"/>
                  <a:gd name="T54" fmla="*/ 172 w 352"/>
                  <a:gd name="T55" fmla="*/ 224 h 293"/>
                  <a:gd name="T56" fmla="*/ 184 w 352"/>
                  <a:gd name="T57" fmla="*/ 237 h 293"/>
                  <a:gd name="T58" fmla="*/ 199 w 352"/>
                  <a:gd name="T59" fmla="*/ 250 h 293"/>
                  <a:gd name="T60" fmla="*/ 211 w 352"/>
                  <a:gd name="T61" fmla="*/ 255 h 293"/>
                  <a:gd name="T62" fmla="*/ 199 w 352"/>
                  <a:gd name="T63" fmla="*/ 285 h 293"/>
                  <a:gd name="T64" fmla="*/ 175 w 352"/>
                  <a:gd name="T65" fmla="*/ 275 h 293"/>
                  <a:gd name="T66" fmla="*/ 152 w 352"/>
                  <a:gd name="T67" fmla="*/ 270 h 293"/>
                  <a:gd name="T68" fmla="*/ 164 w 352"/>
                  <a:gd name="T69" fmla="*/ 259 h 293"/>
                  <a:gd name="T70" fmla="*/ 139 w 352"/>
                  <a:gd name="T71" fmla="*/ 243 h 293"/>
                  <a:gd name="T72" fmla="*/ 123 w 352"/>
                  <a:gd name="T73" fmla="*/ 245 h 293"/>
                  <a:gd name="T74" fmla="*/ 98 w 352"/>
                  <a:gd name="T75" fmla="*/ 245 h 293"/>
                  <a:gd name="T76" fmla="*/ 67 w 352"/>
                  <a:gd name="T77" fmla="*/ 242 h 293"/>
                  <a:gd name="T78" fmla="*/ 61 w 352"/>
                  <a:gd name="T79" fmla="*/ 245 h 293"/>
                  <a:gd name="T80" fmla="*/ 51 w 352"/>
                  <a:gd name="T81" fmla="*/ 240 h 293"/>
                  <a:gd name="T82" fmla="*/ 33 w 352"/>
                  <a:gd name="T83" fmla="*/ 208 h 293"/>
                  <a:gd name="T84" fmla="*/ 53 w 352"/>
                  <a:gd name="T85" fmla="*/ 208 h 293"/>
                  <a:gd name="T86" fmla="*/ 35 w 352"/>
                  <a:gd name="T87" fmla="*/ 194 h 293"/>
                  <a:gd name="T88" fmla="*/ 17 w 352"/>
                  <a:gd name="T89" fmla="*/ 178 h 293"/>
                  <a:gd name="T90" fmla="*/ 3 w 352"/>
                  <a:gd name="T91" fmla="*/ 154 h 293"/>
                  <a:gd name="T92" fmla="*/ 0 w 352"/>
                  <a:gd name="T93" fmla="*/ 152 h 293"/>
                  <a:gd name="T94" fmla="*/ 10 w 352"/>
                  <a:gd name="T95" fmla="*/ 146 h 293"/>
                  <a:gd name="T96" fmla="*/ 17 w 352"/>
                  <a:gd name="T97" fmla="*/ 127 h 293"/>
                  <a:gd name="T98" fmla="*/ 35 w 352"/>
                  <a:gd name="T99" fmla="*/ 103 h 293"/>
                  <a:gd name="T100" fmla="*/ 49 w 352"/>
                  <a:gd name="T101" fmla="*/ 77 h 293"/>
                  <a:gd name="T102" fmla="*/ 82 w 352"/>
                  <a:gd name="T103" fmla="*/ 62 h 293"/>
                  <a:gd name="T104" fmla="*/ 112 w 352"/>
                  <a:gd name="T105" fmla="*/ 45 h 293"/>
                  <a:gd name="T106" fmla="*/ 147 w 352"/>
                  <a:gd name="T107" fmla="*/ 31 h 293"/>
                  <a:gd name="T108" fmla="*/ 166 w 352"/>
                  <a:gd name="T109" fmla="*/ 29 h 293"/>
                  <a:gd name="T110" fmla="*/ 205 w 352"/>
                  <a:gd name="T111" fmla="*/ 25 h 293"/>
                  <a:gd name="T112" fmla="*/ 248 w 352"/>
                  <a:gd name="T113" fmla="*/ 16 h 293"/>
                  <a:gd name="T114" fmla="*/ 293 w 352"/>
                  <a:gd name="T115" fmla="*/ 36 h 293"/>
                  <a:gd name="T116" fmla="*/ 327 w 352"/>
                  <a:gd name="T117" fmla="*/ 20 h 293"/>
                  <a:gd name="T118" fmla="*/ 340 w 352"/>
                  <a:gd name="T119" fmla="*/ 0 h 293"/>
                  <a:gd name="T120" fmla="*/ 352 w 352"/>
                  <a:gd name="T121" fmla="*/ 13 h 293"/>
                  <a:gd name="T122" fmla="*/ 340 w 352"/>
                  <a:gd name="T123" fmla="*/ 33 h 293"/>
                  <a:gd name="T124" fmla="*/ 334 w 352"/>
                  <a:gd name="T125" fmla="*/ 63 h 293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352"/>
                  <a:gd name="T190" fmla="*/ 0 h 293"/>
                  <a:gd name="T191" fmla="*/ 352 w 352"/>
                  <a:gd name="T192" fmla="*/ 293 h 293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352" h="293">
                    <a:moveTo>
                      <a:pt x="324" y="78"/>
                    </a:moveTo>
                    <a:lnTo>
                      <a:pt x="314" y="70"/>
                    </a:lnTo>
                    <a:lnTo>
                      <a:pt x="268" y="57"/>
                    </a:lnTo>
                    <a:lnTo>
                      <a:pt x="258" y="65"/>
                    </a:lnTo>
                    <a:lnTo>
                      <a:pt x="253" y="66"/>
                    </a:lnTo>
                    <a:lnTo>
                      <a:pt x="245" y="66"/>
                    </a:lnTo>
                    <a:lnTo>
                      <a:pt x="234" y="62"/>
                    </a:lnTo>
                    <a:lnTo>
                      <a:pt x="223" y="73"/>
                    </a:lnTo>
                    <a:lnTo>
                      <a:pt x="207" y="76"/>
                    </a:lnTo>
                    <a:lnTo>
                      <a:pt x="193" y="86"/>
                    </a:lnTo>
                    <a:lnTo>
                      <a:pt x="201" y="94"/>
                    </a:lnTo>
                    <a:lnTo>
                      <a:pt x="216" y="100"/>
                    </a:lnTo>
                    <a:lnTo>
                      <a:pt x="225" y="110"/>
                    </a:lnTo>
                    <a:lnTo>
                      <a:pt x="227" y="116"/>
                    </a:lnTo>
                    <a:lnTo>
                      <a:pt x="217" y="106"/>
                    </a:lnTo>
                    <a:lnTo>
                      <a:pt x="201" y="103"/>
                    </a:lnTo>
                    <a:lnTo>
                      <a:pt x="196" y="113"/>
                    </a:lnTo>
                    <a:lnTo>
                      <a:pt x="207" y="120"/>
                    </a:lnTo>
                    <a:lnTo>
                      <a:pt x="209" y="133"/>
                    </a:lnTo>
                    <a:lnTo>
                      <a:pt x="201" y="125"/>
                    </a:lnTo>
                    <a:lnTo>
                      <a:pt x="195" y="115"/>
                    </a:lnTo>
                    <a:lnTo>
                      <a:pt x="185" y="111"/>
                    </a:lnTo>
                    <a:lnTo>
                      <a:pt x="182" y="113"/>
                    </a:lnTo>
                    <a:lnTo>
                      <a:pt x="184" y="124"/>
                    </a:lnTo>
                    <a:lnTo>
                      <a:pt x="193" y="131"/>
                    </a:lnTo>
                    <a:lnTo>
                      <a:pt x="188" y="135"/>
                    </a:lnTo>
                    <a:lnTo>
                      <a:pt x="177" y="125"/>
                    </a:lnTo>
                    <a:lnTo>
                      <a:pt x="172" y="111"/>
                    </a:lnTo>
                    <a:lnTo>
                      <a:pt x="148" y="97"/>
                    </a:lnTo>
                    <a:lnTo>
                      <a:pt x="148" y="93"/>
                    </a:lnTo>
                    <a:lnTo>
                      <a:pt x="151" y="86"/>
                    </a:lnTo>
                    <a:lnTo>
                      <a:pt x="137" y="90"/>
                    </a:lnTo>
                    <a:lnTo>
                      <a:pt x="135" y="105"/>
                    </a:lnTo>
                    <a:lnTo>
                      <a:pt x="135" y="120"/>
                    </a:lnTo>
                    <a:lnTo>
                      <a:pt x="136" y="132"/>
                    </a:lnTo>
                    <a:lnTo>
                      <a:pt x="144" y="140"/>
                    </a:lnTo>
                    <a:lnTo>
                      <a:pt x="147" y="154"/>
                    </a:lnTo>
                    <a:lnTo>
                      <a:pt x="164" y="172"/>
                    </a:lnTo>
                    <a:lnTo>
                      <a:pt x="169" y="181"/>
                    </a:lnTo>
                    <a:lnTo>
                      <a:pt x="172" y="190"/>
                    </a:lnTo>
                    <a:lnTo>
                      <a:pt x="167" y="192"/>
                    </a:lnTo>
                    <a:lnTo>
                      <a:pt x="163" y="191"/>
                    </a:lnTo>
                    <a:lnTo>
                      <a:pt x="164" y="185"/>
                    </a:lnTo>
                    <a:lnTo>
                      <a:pt x="161" y="179"/>
                    </a:lnTo>
                    <a:lnTo>
                      <a:pt x="151" y="178"/>
                    </a:lnTo>
                    <a:lnTo>
                      <a:pt x="150" y="186"/>
                    </a:lnTo>
                    <a:lnTo>
                      <a:pt x="155" y="200"/>
                    </a:lnTo>
                    <a:lnTo>
                      <a:pt x="151" y="203"/>
                    </a:lnTo>
                    <a:lnTo>
                      <a:pt x="147" y="203"/>
                    </a:lnTo>
                    <a:lnTo>
                      <a:pt x="141" y="203"/>
                    </a:lnTo>
                    <a:lnTo>
                      <a:pt x="131" y="206"/>
                    </a:lnTo>
                    <a:lnTo>
                      <a:pt x="135" y="212"/>
                    </a:lnTo>
                    <a:lnTo>
                      <a:pt x="147" y="217"/>
                    </a:lnTo>
                    <a:lnTo>
                      <a:pt x="156" y="219"/>
                    </a:lnTo>
                    <a:lnTo>
                      <a:pt x="163" y="224"/>
                    </a:lnTo>
                    <a:lnTo>
                      <a:pt x="172" y="224"/>
                    </a:lnTo>
                    <a:lnTo>
                      <a:pt x="177" y="237"/>
                    </a:lnTo>
                    <a:lnTo>
                      <a:pt x="184" y="237"/>
                    </a:lnTo>
                    <a:lnTo>
                      <a:pt x="190" y="244"/>
                    </a:lnTo>
                    <a:lnTo>
                      <a:pt x="199" y="250"/>
                    </a:lnTo>
                    <a:lnTo>
                      <a:pt x="204" y="250"/>
                    </a:lnTo>
                    <a:lnTo>
                      <a:pt x="211" y="255"/>
                    </a:lnTo>
                    <a:lnTo>
                      <a:pt x="212" y="293"/>
                    </a:lnTo>
                    <a:lnTo>
                      <a:pt x="199" y="285"/>
                    </a:lnTo>
                    <a:lnTo>
                      <a:pt x="189" y="272"/>
                    </a:lnTo>
                    <a:lnTo>
                      <a:pt x="175" y="275"/>
                    </a:lnTo>
                    <a:lnTo>
                      <a:pt x="161" y="275"/>
                    </a:lnTo>
                    <a:lnTo>
                      <a:pt x="152" y="270"/>
                    </a:lnTo>
                    <a:lnTo>
                      <a:pt x="162" y="266"/>
                    </a:lnTo>
                    <a:lnTo>
                      <a:pt x="164" y="259"/>
                    </a:lnTo>
                    <a:lnTo>
                      <a:pt x="152" y="256"/>
                    </a:lnTo>
                    <a:lnTo>
                      <a:pt x="139" y="243"/>
                    </a:lnTo>
                    <a:lnTo>
                      <a:pt x="132" y="249"/>
                    </a:lnTo>
                    <a:lnTo>
                      <a:pt x="123" y="245"/>
                    </a:lnTo>
                    <a:lnTo>
                      <a:pt x="110" y="248"/>
                    </a:lnTo>
                    <a:lnTo>
                      <a:pt x="98" y="245"/>
                    </a:lnTo>
                    <a:lnTo>
                      <a:pt x="81" y="248"/>
                    </a:lnTo>
                    <a:lnTo>
                      <a:pt x="67" y="242"/>
                    </a:lnTo>
                    <a:lnTo>
                      <a:pt x="64" y="242"/>
                    </a:lnTo>
                    <a:lnTo>
                      <a:pt x="61" y="245"/>
                    </a:lnTo>
                    <a:lnTo>
                      <a:pt x="55" y="248"/>
                    </a:lnTo>
                    <a:lnTo>
                      <a:pt x="51" y="240"/>
                    </a:lnTo>
                    <a:lnTo>
                      <a:pt x="45" y="228"/>
                    </a:lnTo>
                    <a:lnTo>
                      <a:pt x="33" y="208"/>
                    </a:lnTo>
                    <a:lnTo>
                      <a:pt x="43" y="210"/>
                    </a:lnTo>
                    <a:lnTo>
                      <a:pt x="53" y="208"/>
                    </a:lnTo>
                    <a:lnTo>
                      <a:pt x="49" y="200"/>
                    </a:lnTo>
                    <a:lnTo>
                      <a:pt x="35" y="194"/>
                    </a:lnTo>
                    <a:lnTo>
                      <a:pt x="33" y="203"/>
                    </a:lnTo>
                    <a:lnTo>
                      <a:pt x="17" y="178"/>
                    </a:lnTo>
                    <a:lnTo>
                      <a:pt x="7" y="170"/>
                    </a:lnTo>
                    <a:lnTo>
                      <a:pt x="3" y="154"/>
                    </a:lnTo>
                    <a:lnTo>
                      <a:pt x="1" y="152"/>
                    </a:lnTo>
                    <a:lnTo>
                      <a:pt x="0" y="152"/>
                    </a:lnTo>
                    <a:lnTo>
                      <a:pt x="1" y="152"/>
                    </a:lnTo>
                    <a:lnTo>
                      <a:pt x="10" y="146"/>
                    </a:lnTo>
                    <a:lnTo>
                      <a:pt x="15" y="140"/>
                    </a:lnTo>
                    <a:lnTo>
                      <a:pt x="17" y="127"/>
                    </a:lnTo>
                    <a:lnTo>
                      <a:pt x="27" y="120"/>
                    </a:lnTo>
                    <a:lnTo>
                      <a:pt x="35" y="103"/>
                    </a:lnTo>
                    <a:lnTo>
                      <a:pt x="49" y="92"/>
                    </a:lnTo>
                    <a:lnTo>
                      <a:pt x="49" y="77"/>
                    </a:lnTo>
                    <a:lnTo>
                      <a:pt x="46" y="67"/>
                    </a:lnTo>
                    <a:lnTo>
                      <a:pt x="82" y="62"/>
                    </a:lnTo>
                    <a:lnTo>
                      <a:pt x="93" y="52"/>
                    </a:lnTo>
                    <a:lnTo>
                      <a:pt x="112" y="45"/>
                    </a:lnTo>
                    <a:lnTo>
                      <a:pt x="132" y="45"/>
                    </a:lnTo>
                    <a:lnTo>
                      <a:pt x="147" y="31"/>
                    </a:lnTo>
                    <a:lnTo>
                      <a:pt x="153" y="29"/>
                    </a:lnTo>
                    <a:lnTo>
                      <a:pt x="166" y="29"/>
                    </a:lnTo>
                    <a:lnTo>
                      <a:pt x="183" y="25"/>
                    </a:lnTo>
                    <a:lnTo>
                      <a:pt x="205" y="25"/>
                    </a:lnTo>
                    <a:lnTo>
                      <a:pt x="236" y="16"/>
                    </a:lnTo>
                    <a:lnTo>
                      <a:pt x="248" y="16"/>
                    </a:lnTo>
                    <a:lnTo>
                      <a:pt x="258" y="24"/>
                    </a:lnTo>
                    <a:lnTo>
                      <a:pt x="293" y="36"/>
                    </a:lnTo>
                    <a:lnTo>
                      <a:pt x="313" y="33"/>
                    </a:lnTo>
                    <a:lnTo>
                      <a:pt x="327" y="20"/>
                    </a:lnTo>
                    <a:lnTo>
                      <a:pt x="329" y="1"/>
                    </a:lnTo>
                    <a:lnTo>
                      <a:pt x="340" y="0"/>
                    </a:lnTo>
                    <a:lnTo>
                      <a:pt x="343" y="6"/>
                    </a:lnTo>
                    <a:lnTo>
                      <a:pt x="352" y="13"/>
                    </a:lnTo>
                    <a:lnTo>
                      <a:pt x="351" y="24"/>
                    </a:lnTo>
                    <a:lnTo>
                      <a:pt x="340" y="33"/>
                    </a:lnTo>
                    <a:lnTo>
                      <a:pt x="338" y="49"/>
                    </a:lnTo>
                    <a:lnTo>
                      <a:pt x="334" y="63"/>
                    </a:lnTo>
                    <a:lnTo>
                      <a:pt x="324" y="78"/>
                    </a:lnTo>
                    <a:close/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i="1" u="sng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i="1" u="sng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i="1" u="sng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i="1" u="sng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i="1" u="sng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i="1" u="sng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i="1" u="sng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i="1" u="sng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i="1" u="sng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86" name="Freeform 88"/>
              <p:cNvSpPr>
                <a:spLocks/>
              </p:cNvSpPr>
              <p:nvPr/>
            </p:nvSpPr>
            <p:spPr bwMode="auto">
              <a:xfrm>
                <a:off x="4667566" y="4773967"/>
                <a:ext cx="743141" cy="339426"/>
              </a:xfrm>
              <a:custGeom>
                <a:avLst/>
                <a:gdLst>
                  <a:gd name="T0" fmla="*/ 71 w 369"/>
                  <a:gd name="T1" fmla="*/ 47 h 223"/>
                  <a:gd name="T2" fmla="*/ 128 w 369"/>
                  <a:gd name="T3" fmla="*/ 64 h 223"/>
                  <a:gd name="T4" fmla="*/ 147 w 369"/>
                  <a:gd name="T5" fmla="*/ 44 h 223"/>
                  <a:gd name="T6" fmla="*/ 194 w 369"/>
                  <a:gd name="T7" fmla="*/ 26 h 223"/>
                  <a:gd name="T8" fmla="*/ 225 w 369"/>
                  <a:gd name="T9" fmla="*/ 24 h 223"/>
                  <a:gd name="T10" fmla="*/ 240 w 369"/>
                  <a:gd name="T11" fmla="*/ 10 h 223"/>
                  <a:gd name="T12" fmla="*/ 273 w 369"/>
                  <a:gd name="T13" fmla="*/ 2 h 223"/>
                  <a:gd name="T14" fmla="*/ 300 w 369"/>
                  <a:gd name="T15" fmla="*/ 5 h 223"/>
                  <a:gd name="T16" fmla="*/ 329 w 369"/>
                  <a:gd name="T17" fmla="*/ 12 h 223"/>
                  <a:gd name="T18" fmla="*/ 356 w 369"/>
                  <a:gd name="T19" fmla="*/ 29 h 223"/>
                  <a:gd name="T20" fmla="*/ 369 w 369"/>
                  <a:gd name="T21" fmla="*/ 48 h 223"/>
                  <a:gd name="T22" fmla="*/ 357 w 369"/>
                  <a:gd name="T23" fmla="*/ 62 h 223"/>
                  <a:gd name="T24" fmla="*/ 335 w 369"/>
                  <a:gd name="T25" fmla="*/ 69 h 223"/>
                  <a:gd name="T26" fmla="*/ 324 w 369"/>
                  <a:gd name="T27" fmla="*/ 86 h 223"/>
                  <a:gd name="T28" fmla="*/ 316 w 369"/>
                  <a:gd name="T29" fmla="*/ 108 h 223"/>
                  <a:gd name="T30" fmla="*/ 298 w 369"/>
                  <a:gd name="T31" fmla="*/ 135 h 223"/>
                  <a:gd name="T32" fmla="*/ 284 w 369"/>
                  <a:gd name="T33" fmla="*/ 161 h 223"/>
                  <a:gd name="T34" fmla="*/ 260 w 369"/>
                  <a:gd name="T35" fmla="*/ 185 h 223"/>
                  <a:gd name="T36" fmla="*/ 225 w 369"/>
                  <a:gd name="T37" fmla="*/ 195 h 223"/>
                  <a:gd name="T38" fmla="*/ 209 w 369"/>
                  <a:gd name="T39" fmla="*/ 193 h 223"/>
                  <a:gd name="T40" fmla="*/ 181 w 369"/>
                  <a:gd name="T41" fmla="*/ 204 h 223"/>
                  <a:gd name="T42" fmla="*/ 160 w 369"/>
                  <a:gd name="T43" fmla="*/ 209 h 223"/>
                  <a:gd name="T44" fmla="*/ 133 w 369"/>
                  <a:gd name="T45" fmla="*/ 218 h 223"/>
                  <a:gd name="T46" fmla="*/ 102 w 369"/>
                  <a:gd name="T47" fmla="*/ 223 h 223"/>
                  <a:gd name="T48" fmla="*/ 76 w 369"/>
                  <a:gd name="T49" fmla="*/ 210 h 223"/>
                  <a:gd name="T50" fmla="*/ 50 w 369"/>
                  <a:gd name="T51" fmla="*/ 188 h 223"/>
                  <a:gd name="T52" fmla="*/ 28 w 369"/>
                  <a:gd name="T53" fmla="*/ 167 h 223"/>
                  <a:gd name="T54" fmla="*/ 15 w 369"/>
                  <a:gd name="T55" fmla="*/ 140 h 223"/>
                  <a:gd name="T56" fmla="*/ 0 w 369"/>
                  <a:gd name="T57" fmla="*/ 136 h 223"/>
                  <a:gd name="T58" fmla="*/ 21 w 369"/>
                  <a:gd name="T59" fmla="*/ 123 h 223"/>
                  <a:gd name="T60" fmla="*/ 20 w 369"/>
                  <a:gd name="T61" fmla="*/ 102 h 223"/>
                  <a:gd name="T62" fmla="*/ 22 w 369"/>
                  <a:gd name="T63" fmla="*/ 75 h 223"/>
                  <a:gd name="T64" fmla="*/ 53 w 369"/>
                  <a:gd name="T65" fmla="*/ 67 h 223"/>
                  <a:gd name="T66" fmla="*/ 58 w 369"/>
                  <a:gd name="T67" fmla="*/ 39 h 22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69"/>
                  <a:gd name="T103" fmla="*/ 0 h 223"/>
                  <a:gd name="T104" fmla="*/ 369 w 369"/>
                  <a:gd name="T105" fmla="*/ 223 h 22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69" h="223">
                    <a:moveTo>
                      <a:pt x="58" y="39"/>
                    </a:moveTo>
                    <a:lnTo>
                      <a:pt x="71" y="47"/>
                    </a:lnTo>
                    <a:lnTo>
                      <a:pt x="95" y="65"/>
                    </a:lnTo>
                    <a:lnTo>
                      <a:pt x="128" y="64"/>
                    </a:lnTo>
                    <a:lnTo>
                      <a:pt x="134" y="64"/>
                    </a:lnTo>
                    <a:lnTo>
                      <a:pt x="147" y="44"/>
                    </a:lnTo>
                    <a:lnTo>
                      <a:pt x="178" y="35"/>
                    </a:lnTo>
                    <a:lnTo>
                      <a:pt x="194" y="26"/>
                    </a:lnTo>
                    <a:lnTo>
                      <a:pt x="211" y="32"/>
                    </a:lnTo>
                    <a:lnTo>
                      <a:pt x="225" y="24"/>
                    </a:lnTo>
                    <a:lnTo>
                      <a:pt x="235" y="22"/>
                    </a:lnTo>
                    <a:lnTo>
                      <a:pt x="240" y="10"/>
                    </a:lnTo>
                    <a:lnTo>
                      <a:pt x="255" y="1"/>
                    </a:lnTo>
                    <a:lnTo>
                      <a:pt x="273" y="2"/>
                    </a:lnTo>
                    <a:lnTo>
                      <a:pt x="285" y="0"/>
                    </a:lnTo>
                    <a:lnTo>
                      <a:pt x="300" y="5"/>
                    </a:lnTo>
                    <a:lnTo>
                      <a:pt x="317" y="15"/>
                    </a:lnTo>
                    <a:lnTo>
                      <a:pt x="329" y="12"/>
                    </a:lnTo>
                    <a:lnTo>
                      <a:pt x="344" y="19"/>
                    </a:lnTo>
                    <a:lnTo>
                      <a:pt x="356" y="29"/>
                    </a:lnTo>
                    <a:lnTo>
                      <a:pt x="365" y="38"/>
                    </a:lnTo>
                    <a:lnTo>
                      <a:pt x="369" y="48"/>
                    </a:lnTo>
                    <a:lnTo>
                      <a:pt x="365" y="55"/>
                    </a:lnTo>
                    <a:lnTo>
                      <a:pt x="357" y="62"/>
                    </a:lnTo>
                    <a:lnTo>
                      <a:pt x="350" y="62"/>
                    </a:lnTo>
                    <a:lnTo>
                      <a:pt x="335" y="69"/>
                    </a:lnTo>
                    <a:lnTo>
                      <a:pt x="326" y="78"/>
                    </a:lnTo>
                    <a:lnTo>
                      <a:pt x="324" y="86"/>
                    </a:lnTo>
                    <a:lnTo>
                      <a:pt x="318" y="97"/>
                    </a:lnTo>
                    <a:lnTo>
                      <a:pt x="316" y="108"/>
                    </a:lnTo>
                    <a:lnTo>
                      <a:pt x="303" y="121"/>
                    </a:lnTo>
                    <a:lnTo>
                      <a:pt x="298" y="135"/>
                    </a:lnTo>
                    <a:lnTo>
                      <a:pt x="291" y="151"/>
                    </a:lnTo>
                    <a:lnTo>
                      <a:pt x="284" y="161"/>
                    </a:lnTo>
                    <a:lnTo>
                      <a:pt x="276" y="178"/>
                    </a:lnTo>
                    <a:lnTo>
                      <a:pt x="260" y="185"/>
                    </a:lnTo>
                    <a:lnTo>
                      <a:pt x="228" y="195"/>
                    </a:lnTo>
                    <a:lnTo>
                      <a:pt x="225" y="195"/>
                    </a:lnTo>
                    <a:lnTo>
                      <a:pt x="221" y="188"/>
                    </a:lnTo>
                    <a:lnTo>
                      <a:pt x="209" y="193"/>
                    </a:lnTo>
                    <a:lnTo>
                      <a:pt x="197" y="193"/>
                    </a:lnTo>
                    <a:lnTo>
                      <a:pt x="181" y="204"/>
                    </a:lnTo>
                    <a:lnTo>
                      <a:pt x="166" y="204"/>
                    </a:lnTo>
                    <a:lnTo>
                      <a:pt x="160" y="209"/>
                    </a:lnTo>
                    <a:lnTo>
                      <a:pt x="145" y="210"/>
                    </a:lnTo>
                    <a:lnTo>
                      <a:pt x="133" y="218"/>
                    </a:lnTo>
                    <a:lnTo>
                      <a:pt x="119" y="222"/>
                    </a:lnTo>
                    <a:lnTo>
                      <a:pt x="102" y="223"/>
                    </a:lnTo>
                    <a:lnTo>
                      <a:pt x="87" y="214"/>
                    </a:lnTo>
                    <a:lnTo>
                      <a:pt x="76" y="210"/>
                    </a:lnTo>
                    <a:lnTo>
                      <a:pt x="65" y="195"/>
                    </a:lnTo>
                    <a:lnTo>
                      <a:pt x="50" y="188"/>
                    </a:lnTo>
                    <a:lnTo>
                      <a:pt x="41" y="172"/>
                    </a:lnTo>
                    <a:lnTo>
                      <a:pt x="28" y="167"/>
                    </a:lnTo>
                    <a:lnTo>
                      <a:pt x="20" y="153"/>
                    </a:lnTo>
                    <a:lnTo>
                      <a:pt x="15" y="140"/>
                    </a:lnTo>
                    <a:lnTo>
                      <a:pt x="7" y="136"/>
                    </a:lnTo>
                    <a:lnTo>
                      <a:pt x="0" y="136"/>
                    </a:lnTo>
                    <a:lnTo>
                      <a:pt x="10" y="125"/>
                    </a:lnTo>
                    <a:lnTo>
                      <a:pt x="21" y="123"/>
                    </a:lnTo>
                    <a:lnTo>
                      <a:pt x="20" y="112"/>
                    </a:lnTo>
                    <a:lnTo>
                      <a:pt x="20" y="102"/>
                    </a:lnTo>
                    <a:lnTo>
                      <a:pt x="28" y="83"/>
                    </a:lnTo>
                    <a:lnTo>
                      <a:pt x="22" y="75"/>
                    </a:lnTo>
                    <a:lnTo>
                      <a:pt x="26" y="67"/>
                    </a:lnTo>
                    <a:lnTo>
                      <a:pt x="53" y="67"/>
                    </a:lnTo>
                    <a:lnTo>
                      <a:pt x="58" y="59"/>
                    </a:lnTo>
                    <a:lnTo>
                      <a:pt x="58" y="39"/>
                    </a:lnTo>
                    <a:close/>
                  </a:path>
                </a:pathLst>
              </a:custGeom>
              <a:noFill/>
              <a:ln w="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i="1" u="sng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i="1" u="sng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i="1" u="sng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i="1" u="sng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i="1" u="sng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i="1" u="sng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i="1" u="sng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i="1" u="sng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i="1" u="sng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87" name="Freeform 89"/>
              <p:cNvSpPr>
                <a:spLocks/>
              </p:cNvSpPr>
              <p:nvPr/>
            </p:nvSpPr>
            <p:spPr bwMode="auto">
              <a:xfrm>
                <a:off x="4444266" y="3909465"/>
                <a:ext cx="1102207" cy="795117"/>
              </a:xfrm>
              <a:custGeom>
                <a:avLst/>
                <a:gdLst>
                  <a:gd name="T0" fmla="*/ 521 w 545"/>
                  <a:gd name="T1" fmla="*/ 323 h 511"/>
                  <a:gd name="T2" fmla="*/ 540 w 545"/>
                  <a:gd name="T3" fmla="*/ 357 h 511"/>
                  <a:gd name="T4" fmla="*/ 540 w 545"/>
                  <a:gd name="T5" fmla="*/ 397 h 511"/>
                  <a:gd name="T6" fmla="*/ 488 w 545"/>
                  <a:gd name="T7" fmla="*/ 444 h 511"/>
                  <a:gd name="T8" fmla="*/ 470 w 545"/>
                  <a:gd name="T9" fmla="*/ 509 h 511"/>
                  <a:gd name="T10" fmla="*/ 446 w 545"/>
                  <a:gd name="T11" fmla="*/ 506 h 511"/>
                  <a:gd name="T12" fmla="*/ 416 w 545"/>
                  <a:gd name="T13" fmla="*/ 483 h 511"/>
                  <a:gd name="T14" fmla="*/ 379 w 545"/>
                  <a:gd name="T15" fmla="*/ 488 h 511"/>
                  <a:gd name="T16" fmla="*/ 343 w 545"/>
                  <a:gd name="T17" fmla="*/ 487 h 511"/>
                  <a:gd name="T18" fmla="*/ 317 w 545"/>
                  <a:gd name="T19" fmla="*/ 498 h 511"/>
                  <a:gd name="T20" fmla="*/ 291 w 545"/>
                  <a:gd name="T21" fmla="*/ 473 h 511"/>
                  <a:gd name="T22" fmla="*/ 259 w 545"/>
                  <a:gd name="T23" fmla="*/ 475 h 511"/>
                  <a:gd name="T24" fmla="*/ 212 w 545"/>
                  <a:gd name="T25" fmla="*/ 433 h 511"/>
                  <a:gd name="T26" fmla="*/ 198 w 545"/>
                  <a:gd name="T27" fmla="*/ 412 h 511"/>
                  <a:gd name="T28" fmla="*/ 152 w 545"/>
                  <a:gd name="T29" fmla="*/ 407 h 511"/>
                  <a:gd name="T30" fmla="*/ 136 w 545"/>
                  <a:gd name="T31" fmla="*/ 418 h 511"/>
                  <a:gd name="T32" fmla="*/ 121 w 545"/>
                  <a:gd name="T33" fmla="*/ 386 h 511"/>
                  <a:gd name="T34" fmla="*/ 99 w 545"/>
                  <a:gd name="T35" fmla="*/ 370 h 511"/>
                  <a:gd name="T36" fmla="*/ 65 w 545"/>
                  <a:gd name="T37" fmla="*/ 357 h 511"/>
                  <a:gd name="T38" fmla="*/ 34 w 545"/>
                  <a:gd name="T39" fmla="*/ 363 h 511"/>
                  <a:gd name="T40" fmla="*/ 43 w 545"/>
                  <a:gd name="T41" fmla="*/ 316 h 511"/>
                  <a:gd name="T42" fmla="*/ 23 w 545"/>
                  <a:gd name="T43" fmla="*/ 269 h 511"/>
                  <a:gd name="T44" fmla="*/ 20 w 545"/>
                  <a:gd name="T45" fmla="*/ 233 h 511"/>
                  <a:gd name="T46" fmla="*/ 1 w 545"/>
                  <a:gd name="T47" fmla="*/ 190 h 511"/>
                  <a:gd name="T48" fmla="*/ 11 w 545"/>
                  <a:gd name="T49" fmla="*/ 158 h 511"/>
                  <a:gd name="T50" fmla="*/ 4 w 545"/>
                  <a:gd name="T51" fmla="*/ 111 h 511"/>
                  <a:gd name="T52" fmla="*/ 21 w 545"/>
                  <a:gd name="T53" fmla="*/ 105 h 511"/>
                  <a:gd name="T54" fmla="*/ 16 w 545"/>
                  <a:gd name="T55" fmla="*/ 86 h 511"/>
                  <a:gd name="T56" fmla="*/ 38 w 545"/>
                  <a:gd name="T57" fmla="*/ 74 h 511"/>
                  <a:gd name="T58" fmla="*/ 102 w 545"/>
                  <a:gd name="T59" fmla="*/ 53 h 511"/>
                  <a:gd name="T60" fmla="*/ 172 w 545"/>
                  <a:gd name="T61" fmla="*/ 9 h 511"/>
                  <a:gd name="T62" fmla="*/ 239 w 545"/>
                  <a:gd name="T63" fmla="*/ 3 h 511"/>
                  <a:gd name="T64" fmla="*/ 254 w 545"/>
                  <a:gd name="T65" fmla="*/ 21 h 511"/>
                  <a:gd name="T66" fmla="*/ 250 w 545"/>
                  <a:gd name="T67" fmla="*/ 50 h 511"/>
                  <a:gd name="T68" fmla="*/ 262 w 545"/>
                  <a:gd name="T69" fmla="*/ 45 h 511"/>
                  <a:gd name="T70" fmla="*/ 290 w 545"/>
                  <a:gd name="T71" fmla="*/ 42 h 511"/>
                  <a:gd name="T72" fmla="*/ 378 w 545"/>
                  <a:gd name="T73" fmla="*/ 52 h 511"/>
                  <a:gd name="T74" fmla="*/ 477 w 545"/>
                  <a:gd name="T75" fmla="*/ 42 h 511"/>
                  <a:gd name="T76" fmla="*/ 515 w 545"/>
                  <a:gd name="T77" fmla="*/ 74 h 511"/>
                  <a:gd name="T78" fmla="*/ 534 w 545"/>
                  <a:gd name="T79" fmla="*/ 163 h 511"/>
                  <a:gd name="T80" fmla="*/ 522 w 545"/>
                  <a:gd name="T81" fmla="*/ 212 h 511"/>
                  <a:gd name="T82" fmla="*/ 502 w 545"/>
                  <a:gd name="T83" fmla="*/ 245 h 51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545"/>
                  <a:gd name="T127" fmla="*/ 0 h 511"/>
                  <a:gd name="T128" fmla="*/ 545 w 545"/>
                  <a:gd name="T129" fmla="*/ 511 h 511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545" h="511">
                    <a:moveTo>
                      <a:pt x="513" y="298"/>
                    </a:moveTo>
                    <a:lnTo>
                      <a:pt x="520" y="311"/>
                    </a:lnTo>
                    <a:lnTo>
                      <a:pt x="521" y="323"/>
                    </a:lnTo>
                    <a:lnTo>
                      <a:pt x="528" y="342"/>
                    </a:lnTo>
                    <a:lnTo>
                      <a:pt x="529" y="346"/>
                    </a:lnTo>
                    <a:lnTo>
                      <a:pt x="540" y="357"/>
                    </a:lnTo>
                    <a:lnTo>
                      <a:pt x="539" y="368"/>
                    </a:lnTo>
                    <a:lnTo>
                      <a:pt x="545" y="382"/>
                    </a:lnTo>
                    <a:lnTo>
                      <a:pt x="540" y="397"/>
                    </a:lnTo>
                    <a:lnTo>
                      <a:pt x="522" y="412"/>
                    </a:lnTo>
                    <a:lnTo>
                      <a:pt x="502" y="425"/>
                    </a:lnTo>
                    <a:lnTo>
                      <a:pt x="488" y="444"/>
                    </a:lnTo>
                    <a:lnTo>
                      <a:pt x="470" y="482"/>
                    </a:lnTo>
                    <a:lnTo>
                      <a:pt x="468" y="497"/>
                    </a:lnTo>
                    <a:lnTo>
                      <a:pt x="470" y="509"/>
                    </a:lnTo>
                    <a:lnTo>
                      <a:pt x="461" y="511"/>
                    </a:lnTo>
                    <a:lnTo>
                      <a:pt x="456" y="510"/>
                    </a:lnTo>
                    <a:lnTo>
                      <a:pt x="446" y="506"/>
                    </a:lnTo>
                    <a:lnTo>
                      <a:pt x="435" y="498"/>
                    </a:lnTo>
                    <a:lnTo>
                      <a:pt x="426" y="491"/>
                    </a:lnTo>
                    <a:lnTo>
                      <a:pt x="416" y="483"/>
                    </a:lnTo>
                    <a:lnTo>
                      <a:pt x="403" y="482"/>
                    </a:lnTo>
                    <a:lnTo>
                      <a:pt x="391" y="483"/>
                    </a:lnTo>
                    <a:lnTo>
                      <a:pt x="379" y="488"/>
                    </a:lnTo>
                    <a:lnTo>
                      <a:pt x="372" y="494"/>
                    </a:lnTo>
                    <a:lnTo>
                      <a:pt x="362" y="487"/>
                    </a:lnTo>
                    <a:lnTo>
                      <a:pt x="343" y="487"/>
                    </a:lnTo>
                    <a:lnTo>
                      <a:pt x="334" y="495"/>
                    </a:lnTo>
                    <a:lnTo>
                      <a:pt x="324" y="500"/>
                    </a:lnTo>
                    <a:lnTo>
                      <a:pt x="317" y="498"/>
                    </a:lnTo>
                    <a:lnTo>
                      <a:pt x="309" y="489"/>
                    </a:lnTo>
                    <a:lnTo>
                      <a:pt x="300" y="479"/>
                    </a:lnTo>
                    <a:lnTo>
                      <a:pt x="291" y="473"/>
                    </a:lnTo>
                    <a:lnTo>
                      <a:pt x="281" y="478"/>
                    </a:lnTo>
                    <a:lnTo>
                      <a:pt x="270" y="481"/>
                    </a:lnTo>
                    <a:lnTo>
                      <a:pt x="259" y="475"/>
                    </a:lnTo>
                    <a:lnTo>
                      <a:pt x="241" y="466"/>
                    </a:lnTo>
                    <a:lnTo>
                      <a:pt x="221" y="438"/>
                    </a:lnTo>
                    <a:lnTo>
                      <a:pt x="212" y="433"/>
                    </a:lnTo>
                    <a:lnTo>
                      <a:pt x="207" y="435"/>
                    </a:lnTo>
                    <a:lnTo>
                      <a:pt x="198" y="428"/>
                    </a:lnTo>
                    <a:lnTo>
                      <a:pt x="198" y="412"/>
                    </a:lnTo>
                    <a:lnTo>
                      <a:pt x="178" y="409"/>
                    </a:lnTo>
                    <a:lnTo>
                      <a:pt x="153" y="401"/>
                    </a:lnTo>
                    <a:lnTo>
                      <a:pt x="152" y="407"/>
                    </a:lnTo>
                    <a:lnTo>
                      <a:pt x="155" y="413"/>
                    </a:lnTo>
                    <a:lnTo>
                      <a:pt x="144" y="421"/>
                    </a:lnTo>
                    <a:lnTo>
                      <a:pt x="136" y="418"/>
                    </a:lnTo>
                    <a:lnTo>
                      <a:pt x="117" y="400"/>
                    </a:lnTo>
                    <a:lnTo>
                      <a:pt x="121" y="389"/>
                    </a:lnTo>
                    <a:lnTo>
                      <a:pt x="121" y="386"/>
                    </a:lnTo>
                    <a:lnTo>
                      <a:pt x="120" y="384"/>
                    </a:lnTo>
                    <a:lnTo>
                      <a:pt x="109" y="382"/>
                    </a:lnTo>
                    <a:lnTo>
                      <a:pt x="99" y="370"/>
                    </a:lnTo>
                    <a:lnTo>
                      <a:pt x="79" y="365"/>
                    </a:lnTo>
                    <a:lnTo>
                      <a:pt x="71" y="366"/>
                    </a:lnTo>
                    <a:lnTo>
                      <a:pt x="65" y="357"/>
                    </a:lnTo>
                    <a:lnTo>
                      <a:pt x="55" y="352"/>
                    </a:lnTo>
                    <a:lnTo>
                      <a:pt x="40" y="366"/>
                    </a:lnTo>
                    <a:lnTo>
                      <a:pt x="34" y="363"/>
                    </a:lnTo>
                    <a:lnTo>
                      <a:pt x="38" y="354"/>
                    </a:lnTo>
                    <a:lnTo>
                      <a:pt x="42" y="337"/>
                    </a:lnTo>
                    <a:lnTo>
                      <a:pt x="43" y="316"/>
                    </a:lnTo>
                    <a:lnTo>
                      <a:pt x="42" y="312"/>
                    </a:lnTo>
                    <a:lnTo>
                      <a:pt x="26" y="293"/>
                    </a:lnTo>
                    <a:lnTo>
                      <a:pt x="23" y="269"/>
                    </a:lnTo>
                    <a:lnTo>
                      <a:pt x="23" y="258"/>
                    </a:lnTo>
                    <a:lnTo>
                      <a:pt x="22" y="242"/>
                    </a:lnTo>
                    <a:lnTo>
                      <a:pt x="20" y="233"/>
                    </a:lnTo>
                    <a:lnTo>
                      <a:pt x="17" y="209"/>
                    </a:lnTo>
                    <a:lnTo>
                      <a:pt x="16" y="201"/>
                    </a:lnTo>
                    <a:lnTo>
                      <a:pt x="1" y="190"/>
                    </a:lnTo>
                    <a:lnTo>
                      <a:pt x="0" y="182"/>
                    </a:lnTo>
                    <a:lnTo>
                      <a:pt x="5" y="170"/>
                    </a:lnTo>
                    <a:lnTo>
                      <a:pt x="11" y="158"/>
                    </a:lnTo>
                    <a:lnTo>
                      <a:pt x="12" y="145"/>
                    </a:lnTo>
                    <a:lnTo>
                      <a:pt x="12" y="128"/>
                    </a:lnTo>
                    <a:lnTo>
                      <a:pt x="4" y="111"/>
                    </a:lnTo>
                    <a:lnTo>
                      <a:pt x="1" y="102"/>
                    </a:lnTo>
                    <a:lnTo>
                      <a:pt x="18" y="110"/>
                    </a:lnTo>
                    <a:lnTo>
                      <a:pt x="21" y="105"/>
                    </a:lnTo>
                    <a:lnTo>
                      <a:pt x="21" y="96"/>
                    </a:lnTo>
                    <a:lnTo>
                      <a:pt x="7" y="93"/>
                    </a:lnTo>
                    <a:lnTo>
                      <a:pt x="16" y="86"/>
                    </a:lnTo>
                    <a:lnTo>
                      <a:pt x="26" y="83"/>
                    </a:lnTo>
                    <a:lnTo>
                      <a:pt x="27" y="86"/>
                    </a:lnTo>
                    <a:lnTo>
                      <a:pt x="38" y="74"/>
                    </a:lnTo>
                    <a:lnTo>
                      <a:pt x="51" y="67"/>
                    </a:lnTo>
                    <a:lnTo>
                      <a:pt x="70" y="63"/>
                    </a:lnTo>
                    <a:lnTo>
                      <a:pt x="102" y="53"/>
                    </a:lnTo>
                    <a:lnTo>
                      <a:pt x="134" y="26"/>
                    </a:lnTo>
                    <a:lnTo>
                      <a:pt x="149" y="21"/>
                    </a:lnTo>
                    <a:lnTo>
                      <a:pt x="172" y="9"/>
                    </a:lnTo>
                    <a:lnTo>
                      <a:pt x="215" y="0"/>
                    </a:lnTo>
                    <a:lnTo>
                      <a:pt x="228" y="0"/>
                    </a:lnTo>
                    <a:lnTo>
                      <a:pt x="239" y="3"/>
                    </a:lnTo>
                    <a:lnTo>
                      <a:pt x="248" y="7"/>
                    </a:lnTo>
                    <a:lnTo>
                      <a:pt x="255" y="15"/>
                    </a:lnTo>
                    <a:lnTo>
                      <a:pt x="254" y="21"/>
                    </a:lnTo>
                    <a:lnTo>
                      <a:pt x="236" y="10"/>
                    </a:lnTo>
                    <a:lnTo>
                      <a:pt x="237" y="16"/>
                    </a:lnTo>
                    <a:lnTo>
                      <a:pt x="250" y="50"/>
                    </a:lnTo>
                    <a:lnTo>
                      <a:pt x="257" y="52"/>
                    </a:lnTo>
                    <a:lnTo>
                      <a:pt x="258" y="48"/>
                    </a:lnTo>
                    <a:lnTo>
                      <a:pt x="262" y="45"/>
                    </a:lnTo>
                    <a:lnTo>
                      <a:pt x="266" y="48"/>
                    </a:lnTo>
                    <a:lnTo>
                      <a:pt x="276" y="45"/>
                    </a:lnTo>
                    <a:lnTo>
                      <a:pt x="290" y="42"/>
                    </a:lnTo>
                    <a:lnTo>
                      <a:pt x="300" y="36"/>
                    </a:lnTo>
                    <a:lnTo>
                      <a:pt x="314" y="41"/>
                    </a:lnTo>
                    <a:lnTo>
                      <a:pt x="378" y="52"/>
                    </a:lnTo>
                    <a:lnTo>
                      <a:pt x="426" y="51"/>
                    </a:lnTo>
                    <a:lnTo>
                      <a:pt x="453" y="45"/>
                    </a:lnTo>
                    <a:lnTo>
                      <a:pt x="477" y="42"/>
                    </a:lnTo>
                    <a:lnTo>
                      <a:pt x="491" y="50"/>
                    </a:lnTo>
                    <a:lnTo>
                      <a:pt x="510" y="63"/>
                    </a:lnTo>
                    <a:lnTo>
                      <a:pt x="515" y="74"/>
                    </a:lnTo>
                    <a:lnTo>
                      <a:pt x="515" y="81"/>
                    </a:lnTo>
                    <a:lnTo>
                      <a:pt x="516" y="91"/>
                    </a:lnTo>
                    <a:lnTo>
                      <a:pt x="534" y="163"/>
                    </a:lnTo>
                    <a:lnTo>
                      <a:pt x="534" y="179"/>
                    </a:lnTo>
                    <a:lnTo>
                      <a:pt x="533" y="196"/>
                    </a:lnTo>
                    <a:lnTo>
                      <a:pt x="522" y="212"/>
                    </a:lnTo>
                    <a:lnTo>
                      <a:pt x="507" y="220"/>
                    </a:lnTo>
                    <a:lnTo>
                      <a:pt x="496" y="234"/>
                    </a:lnTo>
                    <a:lnTo>
                      <a:pt x="502" y="245"/>
                    </a:lnTo>
                    <a:lnTo>
                      <a:pt x="517" y="257"/>
                    </a:lnTo>
                    <a:lnTo>
                      <a:pt x="513" y="298"/>
                    </a:lnTo>
                    <a:close/>
                  </a:path>
                </a:pathLst>
              </a:custGeom>
              <a:solidFill>
                <a:srgbClr val="2A6CAF"/>
              </a:solidFill>
              <a:ln w="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i="1" u="sng">
                  <a:solidFill>
                    <a:srgbClr val="000000"/>
                  </a:solidFill>
                </a:endParaRPr>
              </a:p>
            </p:txBody>
          </p:sp>
          <p:sp>
            <p:nvSpPr>
              <p:cNvPr id="88" name="Freeform 90"/>
              <p:cNvSpPr>
                <a:spLocks/>
              </p:cNvSpPr>
              <p:nvPr/>
            </p:nvSpPr>
            <p:spPr bwMode="auto">
              <a:xfrm>
                <a:off x="5203485" y="3425644"/>
                <a:ext cx="811024" cy="373179"/>
              </a:xfrm>
              <a:custGeom>
                <a:avLst/>
                <a:gdLst>
                  <a:gd name="T0" fmla="*/ 0 w 406"/>
                  <a:gd name="T1" fmla="*/ 184 h 240"/>
                  <a:gd name="T2" fmla="*/ 12 w 406"/>
                  <a:gd name="T3" fmla="*/ 118 h 240"/>
                  <a:gd name="T4" fmla="*/ 24 w 406"/>
                  <a:gd name="T5" fmla="*/ 93 h 240"/>
                  <a:gd name="T6" fmla="*/ 33 w 406"/>
                  <a:gd name="T7" fmla="*/ 64 h 240"/>
                  <a:gd name="T8" fmla="*/ 51 w 406"/>
                  <a:gd name="T9" fmla="*/ 44 h 240"/>
                  <a:gd name="T10" fmla="*/ 86 w 406"/>
                  <a:gd name="T11" fmla="*/ 33 h 240"/>
                  <a:gd name="T12" fmla="*/ 113 w 406"/>
                  <a:gd name="T13" fmla="*/ 68 h 240"/>
                  <a:gd name="T14" fmla="*/ 119 w 406"/>
                  <a:gd name="T15" fmla="*/ 86 h 240"/>
                  <a:gd name="T16" fmla="*/ 125 w 406"/>
                  <a:gd name="T17" fmla="*/ 92 h 240"/>
                  <a:gd name="T18" fmla="*/ 147 w 406"/>
                  <a:gd name="T19" fmla="*/ 108 h 240"/>
                  <a:gd name="T20" fmla="*/ 169 w 406"/>
                  <a:gd name="T21" fmla="*/ 102 h 240"/>
                  <a:gd name="T22" fmla="*/ 174 w 406"/>
                  <a:gd name="T23" fmla="*/ 113 h 240"/>
                  <a:gd name="T24" fmla="*/ 181 w 406"/>
                  <a:gd name="T25" fmla="*/ 92 h 240"/>
                  <a:gd name="T26" fmla="*/ 185 w 406"/>
                  <a:gd name="T27" fmla="*/ 21 h 240"/>
                  <a:gd name="T28" fmla="*/ 200 w 406"/>
                  <a:gd name="T29" fmla="*/ 14 h 240"/>
                  <a:gd name="T30" fmla="*/ 239 w 406"/>
                  <a:gd name="T31" fmla="*/ 0 h 240"/>
                  <a:gd name="T32" fmla="*/ 269 w 406"/>
                  <a:gd name="T33" fmla="*/ 15 h 240"/>
                  <a:gd name="T34" fmla="*/ 288 w 406"/>
                  <a:gd name="T35" fmla="*/ 30 h 240"/>
                  <a:gd name="T36" fmla="*/ 318 w 406"/>
                  <a:gd name="T37" fmla="*/ 49 h 240"/>
                  <a:gd name="T38" fmla="*/ 341 w 406"/>
                  <a:gd name="T39" fmla="*/ 44 h 240"/>
                  <a:gd name="T40" fmla="*/ 359 w 406"/>
                  <a:gd name="T41" fmla="*/ 49 h 240"/>
                  <a:gd name="T42" fmla="*/ 368 w 406"/>
                  <a:gd name="T43" fmla="*/ 63 h 240"/>
                  <a:gd name="T44" fmla="*/ 379 w 406"/>
                  <a:gd name="T45" fmla="*/ 74 h 240"/>
                  <a:gd name="T46" fmla="*/ 375 w 406"/>
                  <a:gd name="T47" fmla="*/ 106 h 240"/>
                  <a:gd name="T48" fmla="*/ 380 w 406"/>
                  <a:gd name="T49" fmla="*/ 116 h 240"/>
                  <a:gd name="T50" fmla="*/ 387 w 406"/>
                  <a:gd name="T51" fmla="*/ 128 h 240"/>
                  <a:gd name="T52" fmla="*/ 402 w 406"/>
                  <a:gd name="T53" fmla="*/ 159 h 240"/>
                  <a:gd name="T54" fmla="*/ 406 w 406"/>
                  <a:gd name="T55" fmla="*/ 182 h 240"/>
                  <a:gd name="T56" fmla="*/ 395 w 406"/>
                  <a:gd name="T57" fmla="*/ 190 h 240"/>
                  <a:gd name="T58" fmla="*/ 375 w 406"/>
                  <a:gd name="T59" fmla="*/ 206 h 240"/>
                  <a:gd name="T60" fmla="*/ 363 w 406"/>
                  <a:gd name="T61" fmla="*/ 227 h 240"/>
                  <a:gd name="T62" fmla="*/ 340 w 406"/>
                  <a:gd name="T63" fmla="*/ 222 h 240"/>
                  <a:gd name="T64" fmla="*/ 331 w 406"/>
                  <a:gd name="T65" fmla="*/ 236 h 240"/>
                  <a:gd name="T66" fmla="*/ 316 w 406"/>
                  <a:gd name="T67" fmla="*/ 238 h 240"/>
                  <a:gd name="T68" fmla="*/ 303 w 406"/>
                  <a:gd name="T69" fmla="*/ 231 h 240"/>
                  <a:gd name="T70" fmla="*/ 258 w 406"/>
                  <a:gd name="T71" fmla="*/ 189 h 240"/>
                  <a:gd name="T72" fmla="*/ 234 w 406"/>
                  <a:gd name="T73" fmla="*/ 188 h 240"/>
                  <a:gd name="T74" fmla="*/ 218 w 406"/>
                  <a:gd name="T75" fmla="*/ 160 h 240"/>
                  <a:gd name="T76" fmla="*/ 200 w 406"/>
                  <a:gd name="T77" fmla="*/ 173 h 240"/>
                  <a:gd name="T78" fmla="*/ 153 w 406"/>
                  <a:gd name="T79" fmla="*/ 166 h 240"/>
                  <a:gd name="T80" fmla="*/ 129 w 406"/>
                  <a:gd name="T81" fmla="*/ 163 h 240"/>
                  <a:gd name="T82" fmla="*/ 114 w 406"/>
                  <a:gd name="T83" fmla="*/ 163 h 240"/>
                  <a:gd name="T84" fmla="*/ 98 w 406"/>
                  <a:gd name="T85" fmla="*/ 167 h 240"/>
                  <a:gd name="T86" fmla="*/ 83 w 406"/>
                  <a:gd name="T87" fmla="*/ 162 h 240"/>
                  <a:gd name="T88" fmla="*/ 44 w 406"/>
                  <a:gd name="T89" fmla="*/ 171 h 240"/>
                  <a:gd name="T90" fmla="*/ 20 w 406"/>
                  <a:gd name="T91" fmla="*/ 193 h 240"/>
                  <a:gd name="T92" fmla="*/ 3 w 406"/>
                  <a:gd name="T93" fmla="*/ 195 h 240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406"/>
                  <a:gd name="T142" fmla="*/ 0 h 240"/>
                  <a:gd name="T143" fmla="*/ 406 w 406"/>
                  <a:gd name="T144" fmla="*/ 240 h 240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406" h="240">
                    <a:moveTo>
                      <a:pt x="3" y="195"/>
                    </a:moveTo>
                    <a:lnTo>
                      <a:pt x="0" y="184"/>
                    </a:lnTo>
                    <a:lnTo>
                      <a:pt x="4" y="134"/>
                    </a:lnTo>
                    <a:lnTo>
                      <a:pt x="12" y="118"/>
                    </a:lnTo>
                    <a:lnTo>
                      <a:pt x="20" y="107"/>
                    </a:lnTo>
                    <a:lnTo>
                      <a:pt x="24" y="93"/>
                    </a:lnTo>
                    <a:lnTo>
                      <a:pt x="27" y="77"/>
                    </a:lnTo>
                    <a:lnTo>
                      <a:pt x="33" y="64"/>
                    </a:lnTo>
                    <a:lnTo>
                      <a:pt x="43" y="52"/>
                    </a:lnTo>
                    <a:lnTo>
                      <a:pt x="51" y="44"/>
                    </a:lnTo>
                    <a:lnTo>
                      <a:pt x="63" y="42"/>
                    </a:lnTo>
                    <a:lnTo>
                      <a:pt x="86" y="33"/>
                    </a:lnTo>
                    <a:lnTo>
                      <a:pt x="94" y="47"/>
                    </a:lnTo>
                    <a:lnTo>
                      <a:pt x="113" y="68"/>
                    </a:lnTo>
                    <a:lnTo>
                      <a:pt x="115" y="79"/>
                    </a:lnTo>
                    <a:lnTo>
                      <a:pt x="119" y="86"/>
                    </a:lnTo>
                    <a:lnTo>
                      <a:pt x="120" y="75"/>
                    </a:lnTo>
                    <a:lnTo>
                      <a:pt x="125" y="92"/>
                    </a:lnTo>
                    <a:lnTo>
                      <a:pt x="131" y="100"/>
                    </a:lnTo>
                    <a:lnTo>
                      <a:pt x="147" y="108"/>
                    </a:lnTo>
                    <a:lnTo>
                      <a:pt x="153" y="108"/>
                    </a:lnTo>
                    <a:lnTo>
                      <a:pt x="169" y="102"/>
                    </a:lnTo>
                    <a:lnTo>
                      <a:pt x="169" y="107"/>
                    </a:lnTo>
                    <a:lnTo>
                      <a:pt x="174" y="113"/>
                    </a:lnTo>
                    <a:lnTo>
                      <a:pt x="175" y="98"/>
                    </a:lnTo>
                    <a:lnTo>
                      <a:pt x="181" y="92"/>
                    </a:lnTo>
                    <a:lnTo>
                      <a:pt x="185" y="85"/>
                    </a:lnTo>
                    <a:lnTo>
                      <a:pt x="185" y="21"/>
                    </a:lnTo>
                    <a:lnTo>
                      <a:pt x="191" y="15"/>
                    </a:lnTo>
                    <a:lnTo>
                      <a:pt x="200" y="14"/>
                    </a:lnTo>
                    <a:lnTo>
                      <a:pt x="213" y="4"/>
                    </a:lnTo>
                    <a:lnTo>
                      <a:pt x="239" y="0"/>
                    </a:lnTo>
                    <a:lnTo>
                      <a:pt x="255" y="4"/>
                    </a:lnTo>
                    <a:lnTo>
                      <a:pt x="269" y="15"/>
                    </a:lnTo>
                    <a:lnTo>
                      <a:pt x="283" y="20"/>
                    </a:lnTo>
                    <a:lnTo>
                      <a:pt x="288" y="30"/>
                    </a:lnTo>
                    <a:lnTo>
                      <a:pt x="310" y="49"/>
                    </a:lnTo>
                    <a:lnTo>
                      <a:pt x="318" y="49"/>
                    </a:lnTo>
                    <a:lnTo>
                      <a:pt x="326" y="46"/>
                    </a:lnTo>
                    <a:lnTo>
                      <a:pt x="341" y="44"/>
                    </a:lnTo>
                    <a:lnTo>
                      <a:pt x="358" y="48"/>
                    </a:lnTo>
                    <a:lnTo>
                      <a:pt x="359" y="49"/>
                    </a:lnTo>
                    <a:lnTo>
                      <a:pt x="364" y="55"/>
                    </a:lnTo>
                    <a:lnTo>
                      <a:pt x="368" y="63"/>
                    </a:lnTo>
                    <a:lnTo>
                      <a:pt x="375" y="66"/>
                    </a:lnTo>
                    <a:lnTo>
                      <a:pt x="379" y="74"/>
                    </a:lnTo>
                    <a:lnTo>
                      <a:pt x="380" y="82"/>
                    </a:lnTo>
                    <a:lnTo>
                      <a:pt x="375" y="106"/>
                    </a:lnTo>
                    <a:lnTo>
                      <a:pt x="372" y="113"/>
                    </a:lnTo>
                    <a:lnTo>
                      <a:pt x="380" y="116"/>
                    </a:lnTo>
                    <a:lnTo>
                      <a:pt x="387" y="120"/>
                    </a:lnTo>
                    <a:lnTo>
                      <a:pt x="387" y="128"/>
                    </a:lnTo>
                    <a:lnTo>
                      <a:pt x="400" y="150"/>
                    </a:lnTo>
                    <a:lnTo>
                      <a:pt x="402" y="159"/>
                    </a:lnTo>
                    <a:lnTo>
                      <a:pt x="406" y="166"/>
                    </a:lnTo>
                    <a:lnTo>
                      <a:pt x="406" y="182"/>
                    </a:lnTo>
                    <a:lnTo>
                      <a:pt x="405" y="189"/>
                    </a:lnTo>
                    <a:lnTo>
                      <a:pt x="395" y="190"/>
                    </a:lnTo>
                    <a:lnTo>
                      <a:pt x="388" y="194"/>
                    </a:lnTo>
                    <a:lnTo>
                      <a:pt x="375" y="206"/>
                    </a:lnTo>
                    <a:lnTo>
                      <a:pt x="374" y="214"/>
                    </a:lnTo>
                    <a:lnTo>
                      <a:pt x="363" y="227"/>
                    </a:lnTo>
                    <a:lnTo>
                      <a:pt x="356" y="229"/>
                    </a:lnTo>
                    <a:lnTo>
                      <a:pt x="340" y="222"/>
                    </a:lnTo>
                    <a:lnTo>
                      <a:pt x="334" y="227"/>
                    </a:lnTo>
                    <a:lnTo>
                      <a:pt x="331" y="236"/>
                    </a:lnTo>
                    <a:lnTo>
                      <a:pt x="325" y="240"/>
                    </a:lnTo>
                    <a:lnTo>
                      <a:pt x="316" y="238"/>
                    </a:lnTo>
                    <a:lnTo>
                      <a:pt x="310" y="233"/>
                    </a:lnTo>
                    <a:lnTo>
                      <a:pt x="303" y="231"/>
                    </a:lnTo>
                    <a:lnTo>
                      <a:pt x="285" y="208"/>
                    </a:lnTo>
                    <a:lnTo>
                      <a:pt x="258" y="189"/>
                    </a:lnTo>
                    <a:lnTo>
                      <a:pt x="242" y="190"/>
                    </a:lnTo>
                    <a:lnTo>
                      <a:pt x="234" y="188"/>
                    </a:lnTo>
                    <a:lnTo>
                      <a:pt x="224" y="165"/>
                    </a:lnTo>
                    <a:lnTo>
                      <a:pt x="218" y="160"/>
                    </a:lnTo>
                    <a:lnTo>
                      <a:pt x="211" y="162"/>
                    </a:lnTo>
                    <a:lnTo>
                      <a:pt x="200" y="173"/>
                    </a:lnTo>
                    <a:lnTo>
                      <a:pt x="184" y="177"/>
                    </a:lnTo>
                    <a:lnTo>
                      <a:pt x="153" y="166"/>
                    </a:lnTo>
                    <a:lnTo>
                      <a:pt x="146" y="166"/>
                    </a:lnTo>
                    <a:lnTo>
                      <a:pt x="129" y="163"/>
                    </a:lnTo>
                    <a:lnTo>
                      <a:pt x="121" y="166"/>
                    </a:lnTo>
                    <a:lnTo>
                      <a:pt x="114" y="163"/>
                    </a:lnTo>
                    <a:lnTo>
                      <a:pt x="106" y="167"/>
                    </a:lnTo>
                    <a:lnTo>
                      <a:pt x="98" y="167"/>
                    </a:lnTo>
                    <a:lnTo>
                      <a:pt x="92" y="163"/>
                    </a:lnTo>
                    <a:lnTo>
                      <a:pt x="83" y="162"/>
                    </a:lnTo>
                    <a:lnTo>
                      <a:pt x="67" y="163"/>
                    </a:lnTo>
                    <a:lnTo>
                      <a:pt x="44" y="171"/>
                    </a:lnTo>
                    <a:lnTo>
                      <a:pt x="29" y="179"/>
                    </a:lnTo>
                    <a:lnTo>
                      <a:pt x="20" y="193"/>
                    </a:lnTo>
                    <a:lnTo>
                      <a:pt x="13" y="198"/>
                    </a:lnTo>
                    <a:lnTo>
                      <a:pt x="3" y="195"/>
                    </a:lnTo>
                    <a:close/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i="1" u="sng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i="1" u="sng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i="1" u="sng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i="1" u="sng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i="1" u="sng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i="1" u="sng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i="1" u="sng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i="1" u="sng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i="1" u="sng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90" name="Freeform 91"/>
              <p:cNvSpPr>
                <a:spLocks/>
              </p:cNvSpPr>
              <p:nvPr/>
            </p:nvSpPr>
            <p:spPr bwMode="auto">
              <a:xfrm>
                <a:off x="4206676" y="4434542"/>
                <a:ext cx="768150" cy="346926"/>
              </a:xfrm>
              <a:custGeom>
                <a:avLst/>
                <a:gdLst>
                  <a:gd name="T0" fmla="*/ 371 w 378"/>
                  <a:gd name="T1" fmla="*/ 143 h 222"/>
                  <a:gd name="T2" fmla="*/ 355 w 378"/>
                  <a:gd name="T3" fmla="*/ 149 h 222"/>
                  <a:gd name="T4" fmla="*/ 341 w 378"/>
                  <a:gd name="T5" fmla="*/ 159 h 222"/>
                  <a:gd name="T6" fmla="*/ 338 w 378"/>
                  <a:gd name="T7" fmla="*/ 176 h 222"/>
                  <a:gd name="T8" fmla="*/ 324 w 378"/>
                  <a:gd name="T9" fmla="*/ 187 h 222"/>
                  <a:gd name="T10" fmla="*/ 311 w 378"/>
                  <a:gd name="T11" fmla="*/ 203 h 222"/>
                  <a:gd name="T12" fmla="*/ 291 w 378"/>
                  <a:gd name="T13" fmla="*/ 201 h 222"/>
                  <a:gd name="T14" fmla="*/ 276 w 378"/>
                  <a:gd name="T15" fmla="*/ 210 h 222"/>
                  <a:gd name="T16" fmla="*/ 271 w 378"/>
                  <a:gd name="T17" fmla="*/ 208 h 222"/>
                  <a:gd name="T18" fmla="*/ 227 w 378"/>
                  <a:gd name="T19" fmla="*/ 201 h 222"/>
                  <a:gd name="T20" fmla="*/ 205 w 378"/>
                  <a:gd name="T21" fmla="*/ 183 h 222"/>
                  <a:gd name="T22" fmla="*/ 166 w 378"/>
                  <a:gd name="T23" fmla="*/ 192 h 222"/>
                  <a:gd name="T24" fmla="*/ 152 w 378"/>
                  <a:gd name="T25" fmla="*/ 209 h 222"/>
                  <a:gd name="T26" fmla="*/ 132 w 378"/>
                  <a:gd name="T27" fmla="*/ 214 h 222"/>
                  <a:gd name="T28" fmla="*/ 114 w 378"/>
                  <a:gd name="T29" fmla="*/ 207 h 222"/>
                  <a:gd name="T30" fmla="*/ 97 w 378"/>
                  <a:gd name="T31" fmla="*/ 196 h 222"/>
                  <a:gd name="T32" fmla="*/ 61 w 378"/>
                  <a:gd name="T33" fmla="*/ 164 h 222"/>
                  <a:gd name="T34" fmla="*/ 23 w 378"/>
                  <a:gd name="T35" fmla="*/ 127 h 222"/>
                  <a:gd name="T36" fmla="*/ 21 w 378"/>
                  <a:gd name="T37" fmla="*/ 97 h 222"/>
                  <a:gd name="T38" fmla="*/ 0 w 378"/>
                  <a:gd name="T39" fmla="*/ 82 h 222"/>
                  <a:gd name="T40" fmla="*/ 1 w 378"/>
                  <a:gd name="T41" fmla="*/ 68 h 222"/>
                  <a:gd name="T42" fmla="*/ 19 w 378"/>
                  <a:gd name="T43" fmla="*/ 83 h 222"/>
                  <a:gd name="T44" fmla="*/ 40 w 378"/>
                  <a:gd name="T45" fmla="*/ 62 h 222"/>
                  <a:gd name="T46" fmla="*/ 75 w 378"/>
                  <a:gd name="T47" fmla="*/ 48 h 222"/>
                  <a:gd name="T48" fmla="*/ 119 w 378"/>
                  <a:gd name="T49" fmla="*/ 23 h 222"/>
                  <a:gd name="T50" fmla="*/ 132 w 378"/>
                  <a:gd name="T51" fmla="*/ 3 h 222"/>
                  <a:gd name="T52" fmla="*/ 146 w 378"/>
                  <a:gd name="T53" fmla="*/ 24 h 222"/>
                  <a:gd name="T54" fmla="*/ 159 w 378"/>
                  <a:gd name="T55" fmla="*/ 27 h 222"/>
                  <a:gd name="T56" fmla="*/ 184 w 378"/>
                  <a:gd name="T57" fmla="*/ 18 h 222"/>
                  <a:gd name="T58" fmla="*/ 198 w 378"/>
                  <a:gd name="T59" fmla="*/ 27 h 222"/>
                  <a:gd name="T60" fmla="*/ 228 w 378"/>
                  <a:gd name="T61" fmla="*/ 43 h 222"/>
                  <a:gd name="T62" fmla="*/ 240 w 378"/>
                  <a:gd name="T63" fmla="*/ 47 h 222"/>
                  <a:gd name="T64" fmla="*/ 236 w 378"/>
                  <a:gd name="T65" fmla="*/ 61 h 222"/>
                  <a:gd name="T66" fmla="*/ 263 w 378"/>
                  <a:gd name="T67" fmla="*/ 82 h 222"/>
                  <a:gd name="T68" fmla="*/ 271 w 378"/>
                  <a:gd name="T69" fmla="*/ 68 h 222"/>
                  <a:gd name="T70" fmla="*/ 297 w 378"/>
                  <a:gd name="T71" fmla="*/ 70 h 222"/>
                  <a:gd name="T72" fmla="*/ 317 w 378"/>
                  <a:gd name="T73" fmla="*/ 89 h 222"/>
                  <a:gd name="T74" fmla="*/ 331 w 378"/>
                  <a:gd name="T75" fmla="*/ 94 h 222"/>
                  <a:gd name="T76" fmla="*/ 360 w 378"/>
                  <a:gd name="T77" fmla="*/ 127 h 222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378"/>
                  <a:gd name="T118" fmla="*/ 0 h 222"/>
                  <a:gd name="T119" fmla="*/ 378 w 378"/>
                  <a:gd name="T120" fmla="*/ 222 h 222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378" h="222">
                    <a:moveTo>
                      <a:pt x="378" y="136"/>
                    </a:moveTo>
                    <a:lnTo>
                      <a:pt x="371" y="143"/>
                    </a:lnTo>
                    <a:lnTo>
                      <a:pt x="360" y="142"/>
                    </a:lnTo>
                    <a:lnTo>
                      <a:pt x="355" y="149"/>
                    </a:lnTo>
                    <a:lnTo>
                      <a:pt x="350" y="156"/>
                    </a:lnTo>
                    <a:lnTo>
                      <a:pt x="341" y="159"/>
                    </a:lnTo>
                    <a:lnTo>
                      <a:pt x="339" y="164"/>
                    </a:lnTo>
                    <a:lnTo>
                      <a:pt x="338" y="176"/>
                    </a:lnTo>
                    <a:lnTo>
                      <a:pt x="333" y="185"/>
                    </a:lnTo>
                    <a:lnTo>
                      <a:pt x="324" y="187"/>
                    </a:lnTo>
                    <a:lnTo>
                      <a:pt x="324" y="193"/>
                    </a:lnTo>
                    <a:lnTo>
                      <a:pt x="311" y="203"/>
                    </a:lnTo>
                    <a:lnTo>
                      <a:pt x="296" y="206"/>
                    </a:lnTo>
                    <a:lnTo>
                      <a:pt x="291" y="201"/>
                    </a:lnTo>
                    <a:lnTo>
                      <a:pt x="283" y="201"/>
                    </a:lnTo>
                    <a:lnTo>
                      <a:pt x="276" y="210"/>
                    </a:lnTo>
                    <a:lnTo>
                      <a:pt x="271" y="222"/>
                    </a:lnTo>
                    <a:lnTo>
                      <a:pt x="271" y="208"/>
                    </a:lnTo>
                    <a:lnTo>
                      <a:pt x="263" y="197"/>
                    </a:lnTo>
                    <a:lnTo>
                      <a:pt x="227" y="201"/>
                    </a:lnTo>
                    <a:lnTo>
                      <a:pt x="213" y="188"/>
                    </a:lnTo>
                    <a:lnTo>
                      <a:pt x="205" y="183"/>
                    </a:lnTo>
                    <a:lnTo>
                      <a:pt x="172" y="182"/>
                    </a:lnTo>
                    <a:lnTo>
                      <a:pt x="166" y="192"/>
                    </a:lnTo>
                    <a:lnTo>
                      <a:pt x="162" y="201"/>
                    </a:lnTo>
                    <a:lnTo>
                      <a:pt x="152" y="209"/>
                    </a:lnTo>
                    <a:lnTo>
                      <a:pt x="143" y="213"/>
                    </a:lnTo>
                    <a:lnTo>
                      <a:pt x="132" y="214"/>
                    </a:lnTo>
                    <a:lnTo>
                      <a:pt x="121" y="213"/>
                    </a:lnTo>
                    <a:lnTo>
                      <a:pt x="114" y="207"/>
                    </a:lnTo>
                    <a:lnTo>
                      <a:pt x="100" y="202"/>
                    </a:lnTo>
                    <a:lnTo>
                      <a:pt x="97" y="196"/>
                    </a:lnTo>
                    <a:lnTo>
                      <a:pt x="71" y="176"/>
                    </a:lnTo>
                    <a:lnTo>
                      <a:pt x="61" y="164"/>
                    </a:lnTo>
                    <a:lnTo>
                      <a:pt x="33" y="140"/>
                    </a:lnTo>
                    <a:lnTo>
                      <a:pt x="23" y="127"/>
                    </a:lnTo>
                    <a:lnTo>
                      <a:pt x="23" y="110"/>
                    </a:lnTo>
                    <a:lnTo>
                      <a:pt x="21" y="97"/>
                    </a:lnTo>
                    <a:lnTo>
                      <a:pt x="8" y="91"/>
                    </a:lnTo>
                    <a:lnTo>
                      <a:pt x="0" y="82"/>
                    </a:lnTo>
                    <a:lnTo>
                      <a:pt x="0" y="73"/>
                    </a:lnTo>
                    <a:lnTo>
                      <a:pt x="1" y="68"/>
                    </a:lnTo>
                    <a:lnTo>
                      <a:pt x="17" y="83"/>
                    </a:lnTo>
                    <a:lnTo>
                      <a:pt x="19" y="83"/>
                    </a:lnTo>
                    <a:lnTo>
                      <a:pt x="24" y="69"/>
                    </a:lnTo>
                    <a:lnTo>
                      <a:pt x="40" y="62"/>
                    </a:lnTo>
                    <a:lnTo>
                      <a:pt x="57" y="57"/>
                    </a:lnTo>
                    <a:lnTo>
                      <a:pt x="75" y="48"/>
                    </a:lnTo>
                    <a:lnTo>
                      <a:pt x="81" y="36"/>
                    </a:lnTo>
                    <a:lnTo>
                      <a:pt x="119" y="23"/>
                    </a:lnTo>
                    <a:lnTo>
                      <a:pt x="123" y="0"/>
                    </a:lnTo>
                    <a:lnTo>
                      <a:pt x="132" y="3"/>
                    </a:lnTo>
                    <a:lnTo>
                      <a:pt x="140" y="15"/>
                    </a:lnTo>
                    <a:lnTo>
                      <a:pt x="146" y="24"/>
                    </a:lnTo>
                    <a:lnTo>
                      <a:pt x="153" y="24"/>
                    </a:lnTo>
                    <a:lnTo>
                      <a:pt x="159" y="27"/>
                    </a:lnTo>
                    <a:lnTo>
                      <a:pt x="174" y="13"/>
                    </a:lnTo>
                    <a:lnTo>
                      <a:pt x="184" y="18"/>
                    </a:lnTo>
                    <a:lnTo>
                      <a:pt x="190" y="27"/>
                    </a:lnTo>
                    <a:lnTo>
                      <a:pt x="198" y="27"/>
                    </a:lnTo>
                    <a:lnTo>
                      <a:pt x="218" y="31"/>
                    </a:lnTo>
                    <a:lnTo>
                      <a:pt x="228" y="43"/>
                    </a:lnTo>
                    <a:lnTo>
                      <a:pt x="239" y="45"/>
                    </a:lnTo>
                    <a:lnTo>
                      <a:pt x="240" y="47"/>
                    </a:lnTo>
                    <a:lnTo>
                      <a:pt x="240" y="50"/>
                    </a:lnTo>
                    <a:lnTo>
                      <a:pt x="236" y="61"/>
                    </a:lnTo>
                    <a:lnTo>
                      <a:pt x="255" y="79"/>
                    </a:lnTo>
                    <a:lnTo>
                      <a:pt x="263" y="82"/>
                    </a:lnTo>
                    <a:lnTo>
                      <a:pt x="274" y="74"/>
                    </a:lnTo>
                    <a:lnTo>
                      <a:pt x="271" y="68"/>
                    </a:lnTo>
                    <a:lnTo>
                      <a:pt x="272" y="62"/>
                    </a:lnTo>
                    <a:lnTo>
                      <a:pt x="297" y="70"/>
                    </a:lnTo>
                    <a:lnTo>
                      <a:pt x="317" y="73"/>
                    </a:lnTo>
                    <a:lnTo>
                      <a:pt x="317" y="89"/>
                    </a:lnTo>
                    <a:lnTo>
                      <a:pt x="326" y="96"/>
                    </a:lnTo>
                    <a:lnTo>
                      <a:pt x="331" y="94"/>
                    </a:lnTo>
                    <a:lnTo>
                      <a:pt x="340" y="99"/>
                    </a:lnTo>
                    <a:lnTo>
                      <a:pt x="360" y="127"/>
                    </a:lnTo>
                    <a:lnTo>
                      <a:pt x="378" y="136"/>
                    </a:lnTo>
                    <a:close/>
                  </a:path>
                </a:pathLst>
              </a:custGeom>
              <a:solidFill>
                <a:srgbClr val="2A6CAF"/>
              </a:solidFill>
              <a:ln w="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i="1" u="sng">
                  <a:solidFill>
                    <a:srgbClr val="000000"/>
                  </a:solidFill>
                </a:endParaRPr>
              </a:p>
            </p:txBody>
          </p:sp>
          <p:sp>
            <p:nvSpPr>
              <p:cNvPr id="91" name="Freeform 92"/>
              <p:cNvSpPr>
                <a:spLocks/>
              </p:cNvSpPr>
              <p:nvPr/>
            </p:nvSpPr>
            <p:spPr bwMode="auto">
              <a:xfrm>
                <a:off x="5357115" y="5304671"/>
                <a:ext cx="698480" cy="331923"/>
              </a:xfrm>
              <a:custGeom>
                <a:avLst/>
                <a:gdLst>
                  <a:gd name="T0" fmla="*/ 32 w 346"/>
                  <a:gd name="T1" fmla="*/ 208 h 215"/>
                  <a:gd name="T2" fmla="*/ 31 w 346"/>
                  <a:gd name="T3" fmla="*/ 192 h 215"/>
                  <a:gd name="T4" fmla="*/ 26 w 346"/>
                  <a:gd name="T5" fmla="*/ 163 h 215"/>
                  <a:gd name="T6" fmla="*/ 3 w 346"/>
                  <a:gd name="T7" fmla="*/ 143 h 215"/>
                  <a:gd name="T8" fmla="*/ 3 w 346"/>
                  <a:gd name="T9" fmla="*/ 118 h 215"/>
                  <a:gd name="T10" fmla="*/ 15 w 346"/>
                  <a:gd name="T11" fmla="*/ 94 h 215"/>
                  <a:gd name="T12" fmla="*/ 26 w 346"/>
                  <a:gd name="T13" fmla="*/ 82 h 215"/>
                  <a:gd name="T14" fmla="*/ 11 w 346"/>
                  <a:gd name="T15" fmla="*/ 66 h 215"/>
                  <a:gd name="T16" fmla="*/ 3 w 346"/>
                  <a:gd name="T17" fmla="*/ 51 h 215"/>
                  <a:gd name="T18" fmla="*/ 0 w 346"/>
                  <a:gd name="T19" fmla="*/ 29 h 215"/>
                  <a:gd name="T20" fmla="*/ 3 w 346"/>
                  <a:gd name="T21" fmla="*/ 8 h 215"/>
                  <a:gd name="T22" fmla="*/ 20 w 346"/>
                  <a:gd name="T23" fmla="*/ 0 h 215"/>
                  <a:gd name="T24" fmla="*/ 32 w 346"/>
                  <a:gd name="T25" fmla="*/ 4 h 215"/>
                  <a:gd name="T26" fmla="*/ 26 w 346"/>
                  <a:gd name="T27" fmla="*/ 19 h 215"/>
                  <a:gd name="T28" fmla="*/ 37 w 346"/>
                  <a:gd name="T29" fmla="*/ 27 h 215"/>
                  <a:gd name="T30" fmla="*/ 51 w 346"/>
                  <a:gd name="T31" fmla="*/ 27 h 215"/>
                  <a:gd name="T32" fmla="*/ 85 w 346"/>
                  <a:gd name="T33" fmla="*/ 31 h 215"/>
                  <a:gd name="T34" fmla="*/ 126 w 346"/>
                  <a:gd name="T35" fmla="*/ 32 h 215"/>
                  <a:gd name="T36" fmla="*/ 170 w 346"/>
                  <a:gd name="T37" fmla="*/ 40 h 215"/>
                  <a:gd name="T38" fmla="*/ 187 w 346"/>
                  <a:gd name="T39" fmla="*/ 35 h 215"/>
                  <a:gd name="T40" fmla="*/ 206 w 346"/>
                  <a:gd name="T41" fmla="*/ 23 h 215"/>
                  <a:gd name="T42" fmla="*/ 226 w 346"/>
                  <a:gd name="T43" fmla="*/ 13 h 215"/>
                  <a:gd name="T44" fmla="*/ 252 w 346"/>
                  <a:gd name="T45" fmla="*/ 4 h 215"/>
                  <a:gd name="T46" fmla="*/ 272 w 346"/>
                  <a:gd name="T47" fmla="*/ 5 h 215"/>
                  <a:gd name="T48" fmla="*/ 278 w 346"/>
                  <a:gd name="T49" fmla="*/ 10 h 215"/>
                  <a:gd name="T50" fmla="*/ 308 w 346"/>
                  <a:gd name="T51" fmla="*/ 19 h 215"/>
                  <a:gd name="T52" fmla="*/ 328 w 346"/>
                  <a:gd name="T53" fmla="*/ 32 h 215"/>
                  <a:gd name="T54" fmla="*/ 346 w 346"/>
                  <a:gd name="T55" fmla="*/ 31 h 215"/>
                  <a:gd name="T56" fmla="*/ 343 w 346"/>
                  <a:gd name="T57" fmla="*/ 47 h 215"/>
                  <a:gd name="T58" fmla="*/ 338 w 346"/>
                  <a:gd name="T59" fmla="*/ 58 h 215"/>
                  <a:gd name="T60" fmla="*/ 319 w 346"/>
                  <a:gd name="T61" fmla="*/ 63 h 215"/>
                  <a:gd name="T62" fmla="*/ 306 w 346"/>
                  <a:gd name="T63" fmla="*/ 78 h 215"/>
                  <a:gd name="T64" fmla="*/ 306 w 346"/>
                  <a:gd name="T65" fmla="*/ 107 h 215"/>
                  <a:gd name="T66" fmla="*/ 298 w 346"/>
                  <a:gd name="T67" fmla="*/ 110 h 215"/>
                  <a:gd name="T68" fmla="*/ 295 w 346"/>
                  <a:gd name="T69" fmla="*/ 116 h 215"/>
                  <a:gd name="T70" fmla="*/ 284 w 346"/>
                  <a:gd name="T71" fmla="*/ 126 h 215"/>
                  <a:gd name="T72" fmla="*/ 287 w 346"/>
                  <a:gd name="T73" fmla="*/ 129 h 215"/>
                  <a:gd name="T74" fmla="*/ 292 w 346"/>
                  <a:gd name="T75" fmla="*/ 131 h 215"/>
                  <a:gd name="T76" fmla="*/ 296 w 346"/>
                  <a:gd name="T77" fmla="*/ 138 h 215"/>
                  <a:gd name="T78" fmla="*/ 299 w 346"/>
                  <a:gd name="T79" fmla="*/ 148 h 215"/>
                  <a:gd name="T80" fmla="*/ 310 w 346"/>
                  <a:gd name="T81" fmla="*/ 163 h 215"/>
                  <a:gd name="T82" fmla="*/ 311 w 346"/>
                  <a:gd name="T83" fmla="*/ 169 h 215"/>
                  <a:gd name="T84" fmla="*/ 303 w 346"/>
                  <a:gd name="T85" fmla="*/ 167 h 215"/>
                  <a:gd name="T86" fmla="*/ 280 w 346"/>
                  <a:gd name="T87" fmla="*/ 171 h 215"/>
                  <a:gd name="T88" fmla="*/ 262 w 346"/>
                  <a:gd name="T89" fmla="*/ 161 h 215"/>
                  <a:gd name="T90" fmla="*/ 242 w 346"/>
                  <a:gd name="T91" fmla="*/ 169 h 215"/>
                  <a:gd name="T92" fmla="*/ 228 w 346"/>
                  <a:gd name="T93" fmla="*/ 171 h 215"/>
                  <a:gd name="T94" fmla="*/ 219 w 346"/>
                  <a:gd name="T95" fmla="*/ 179 h 215"/>
                  <a:gd name="T96" fmla="*/ 208 w 346"/>
                  <a:gd name="T97" fmla="*/ 180 h 215"/>
                  <a:gd name="T98" fmla="*/ 206 w 346"/>
                  <a:gd name="T99" fmla="*/ 199 h 215"/>
                  <a:gd name="T100" fmla="*/ 192 w 346"/>
                  <a:gd name="T101" fmla="*/ 212 h 215"/>
                  <a:gd name="T102" fmla="*/ 172 w 346"/>
                  <a:gd name="T103" fmla="*/ 215 h 215"/>
                  <a:gd name="T104" fmla="*/ 137 w 346"/>
                  <a:gd name="T105" fmla="*/ 203 h 215"/>
                  <a:gd name="T106" fmla="*/ 127 w 346"/>
                  <a:gd name="T107" fmla="*/ 195 h 215"/>
                  <a:gd name="T108" fmla="*/ 115 w 346"/>
                  <a:gd name="T109" fmla="*/ 195 h 215"/>
                  <a:gd name="T110" fmla="*/ 84 w 346"/>
                  <a:gd name="T111" fmla="*/ 204 h 215"/>
                  <a:gd name="T112" fmla="*/ 62 w 346"/>
                  <a:gd name="T113" fmla="*/ 204 h 215"/>
                  <a:gd name="T114" fmla="*/ 45 w 346"/>
                  <a:gd name="T115" fmla="*/ 208 h 215"/>
                  <a:gd name="T116" fmla="*/ 32 w 346"/>
                  <a:gd name="T117" fmla="*/ 208 h 215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346"/>
                  <a:gd name="T178" fmla="*/ 0 h 215"/>
                  <a:gd name="T179" fmla="*/ 346 w 346"/>
                  <a:gd name="T180" fmla="*/ 215 h 215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346" h="215">
                    <a:moveTo>
                      <a:pt x="32" y="208"/>
                    </a:moveTo>
                    <a:lnTo>
                      <a:pt x="31" y="192"/>
                    </a:lnTo>
                    <a:lnTo>
                      <a:pt x="26" y="163"/>
                    </a:lnTo>
                    <a:lnTo>
                      <a:pt x="3" y="143"/>
                    </a:lnTo>
                    <a:lnTo>
                      <a:pt x="3" y="118"/>
                    </a:lnTo>
                    <a:lnTo>
                      <a:pt x="15" y="94"/>
                    </a:lnTo>
                    <a:lnTo>
                      <a:pt x="26" y="82"/>
                    </a:lnTo>
                    <a:lnTo>
                      <a:pt x="11" y="66"/>
                    </a:lnTo>
                    <a:lnTo>
                      <a:pt x="3" y="51"/>
                    </a:lnTo>
                    <a:lnTo>
                      <a:pt x="0" y="29"/>
                    </a:lnTo>
                    <a:lnTo>
                      <a:pt x="3" y="8"/>
                    </a:lnTo>
                    <a:lnTo>
                      <a:pt x="20" y="0"/>
                    </a:lnTo>
                    <a:lnTo>
                      <a:pt x="32" y="4"/>
                    </a:lnTo>
                    <a:lnTo>
                      <a:pt x="26" y="19"/>
                    </a:lnTo>
                    <a:lnTo>
                      <a:pt x="37" y="27"/>
                    </a:lnTo>
                    <a:lnTo>
                      <a:pt x="51" y="27"/>
                    </a:lnTo>
                    <a:lnTo>
                      <a:pt x="85" y="31"/>
                    </a:lnTo>
                    <a:lnTo>
                      <a:pt x="126" y="32"/>
                    </a:lnTo>
                    <a:lnTo>
                      <a:pt x="170" y="40"/>
                    </a:lnTo>
                    <a:lnTo>
                      <a:pt x="187" y="35"/>
                    </a:lnTo>
                    <a:lnTo>
                      <a:pt x="206" y="23"/>
                    </a:lnTo>
                    <a:lnTo>
                      <a:pt x="226" y="13"/>
                    </a:lnTo>
                    <a:lnTo>
                      <a:pt x="252" y="4"/>
                    </a:lnTo>
                    <a:lnTo>
                      <a:pt x="272" y="5"/>
                    </a:lnTo>
                    <a:lnTo>
                      <a:pt x="278" y="10"/>
                    </a:lnTo>
                    <a:lnTo>
                      <a:pt x="308" y="19"/>
                    </a:lnTo>
                    <a:lnTo>
                      <a:pt x="328" y="32"/>
                    </a:lnTo>
                    <a:lnTo>
                      <a:pt x="346" y="31"/>
                    </a:lnTo>
                    <a:lnTo>
                      <a:pt x="343" y="47"/>
                    </a:lnTo>
                    <a:lnTo>
                      <a:pt x="338" y="58"/>
                    </a:lnTo>
                    <a:lnTo>
                      <a:pt x="319" y="63"/>
                    </a:lnTo>
                    <a:lnTo>
                      <a:pt x="306" y="78"/>
                    </a:lnTo>
                    <a:lnTo>
                      <a:pt x="306" y="107"/>
                    </a:lnTo>
                    <a:lnTo>
                      <a:pt x="298" y="110"/>
                    </a:lnTo>
                    <a:lnTo>
                      <a:pt x="295" y="116"/>
                    </a:lnTo>
                    <a:lnTo>
                      <a:pt x="284" y="126"/>
                    </a:lnTo>
                    <a:lnTo>
                      <a:pt x="287" y="129"/>
                    </a:lnTo>
                    <a:lnTo>
                      <a:pt x="292" y="131"/>
                    </a:lnTo>
                    <a:lnTo>
                      <a:pt x="296" y="138"/>
                    </a:lnTo>
                    <a:lnTo>
                      <a:pt x="299" y="148"/>
                    </a:lnTo>
                    <a:lnTo>
                      <a:pt x="310" y="163"/>
                    </a:lnTo>
                    <a:lnTo>
                      <a:pt x="311" y="169"/>
                    </a:lnTo>
                    <a:lnTo>
                      <a:pt x="303" y="167"/>
                    </a:lnTo>
                    <a:lnTo>
                      <a:pt x="280" y="171"/>
                    </a:lnTo>
                    <a:lnTo>
                      <a:pt x="262" y="161"/>
                    </a:lnTo>
                    <a:lnTo>
                      <a:pt x="242" y="169"/>
                    </a:lnTo>
                    <a:lnTo>
                      <a:pt x="228" y="171"/>
                    </a:lnTo>
                    <a:lnTo>
                      <a:pt x="219" y="179"/>
                    </a:lnTo>
                    <a:lnTo>
                      <a:pt x="208" y="180"/>
                    </a:lnTo>
                    <a:lnTo>
                      <a:pt x="206" y="199"/>
                    </a:lnTo>
                    <a:lnTo>
                      <a:pt x="192" y="212"/>
                    </a:lnTo>
                    <a:lnTo>
                      <a:pt x="172" y="215"/>
                    </a:lnTo>
                    <a:lnTo>
                      <a:pt x="137" y="203"/>
                    </a:lnTo>
                    <a:lnTo>
                      <a:pt x="127" y="195"/>
                    </a:lnTo>
                    <a:lnTo>
                      <a:pt x="115" y="195"/>
                    </a:lnTo>
                    <a:lnTo>
                      <a:pt x="84" y="204"/>
                    </a:lnTo>
                    <a:lnTo>
                      <a:pt x="62" y="204"/>
                    </a:lnTo>
                    <a:lnTo>
                      <a:pt x="45" y="208"/>
                    </a:lnTo>
                    <a:lnTo>
                      <a:pt x="32" y="208"/>
                    </a:lnTo>
                    <a:close/>
                  </a:path>
                </a:pathLst>
              </a:custGeom>
              <a:noFill/>
              <a:ln w="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i="1" u="sng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i="1" u="sng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i="1" u="sng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i="1" u="sng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i="1" u="sng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i="1" u="sng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i="1" u="sng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i="1" u="sng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i="1" u="sng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92" name="Freeform 93"/>
              <p:cNvSpPr>
                <a:spLocks/>
              </p:cNvSpPr>
              <p:nvPr/>
            </p:nvSpPr>
            <p:spPr bwMode="auto">
              <a:xfrm>
                <a:off x="4385315" y="5021503"/>
                <a:ext cx="650248" cy="423812"/>
              </a:xfrm>
              <a:custGeom>
                <a:avLst/>
                <a:gdLst>
                  <a:gd name="T0" fmla="*/ 258 w 322"/>
                  <a:gd name="T1" fmla="*/ 62 h 276"/>
                  <a:gd name="T2" fmla="*/ 215 w 322"/>
                  <a:gd name="T3" fmla="*/ 50 h 276"/>
                  <a:gd name="T4" fmla="*/ 180 w 322"/>
                  <a:gd name="T5" fmla="*/ 12 h 276"/>
                  <a:gd name="T6" fmla="*/ 164 w 322"/>
                  <a:gd name="T7" fmla="*/ 7 h 276"/>
                  <a:gd name="T8" fmla="*/ 148 w 322"/>
                  <a:gd name="T9" fmla="*/ 3 h 276"/>
                  <a:gd name="T10" fmla="*/ 149 w 322"/>
                  <a:gd name="T11" fmla="*/ 15 h 276"/>
                  <a:gd name="T12" fmla="*/ 138 w 322"/>
                  <a:gd name="T13" fmla="*/ 19 h 276"/>
                  <a:gd name="T14" fmla="*/ 111 w 322"/>
                  <a:gd name="T15" fmla="*/ 34 h 276"/>
                  <a:gd name="T16" fmla="*/ 118 w 322"/>
                  <a:gd name="T17" fmla="*/ 56 h 276"/>
                  <a:gd name="T18" fmla="*/ 94 w 322"/>
                  <a:gd name="T19" fmla="*/ 73 h 276"/>
                  <a:gd name="T20" fmla="*/ 95 w 322"/>
                  <a:gd name="T21" fmla="*/ 95 h 276"/>
                  <a:gd name="T22" fmla="*/ 81 w 322"/>
                  <a:gd name="T23" fmla="*/ 93 h 276"/>
                  <a:gd name="T24" fmla="*/ 73 w 322"/>
                  <a:gd name="T25" fmla="*/ 90 h 276"/>
                  <a:gd name="T26" fmla="*/ 57 w 322"/>
                  <a:gd name="T27" fmla="*/ 76 h 276"/>
                  <a:gd name="T28" fmla="*/ 30 w 322"/>
                  <a:gd name="T29" fmla="*/ 92 h 276"/>
                  <a:gd name="T30" fmla="*/ 8 w 322"/>
                  <a:gd name="T31" fmla="*/ 93 h 276"/>
                  <a:gd name="T32" fmla="*/ 16 w 322"/>
                  <a:gd name="T33" fmla="*/ 135 h 276"/>
                  <a:gd name="T34" fmla="*/ 38 w 322"/>
                  <a:gd name="T35" fmla="*/ 116 h 276"/>
                  <a:gd name="T36" fmla="*/ 65 w 322"/>
                  <a:gd name="T37" fmla="*/ 113 h 276"/>
                  <a:gd name="T38" fmla="*/ 75 w 322"/>
                  <a:gd name="T39" fmla="*/ 128 h 276"/>
                  <a:gd name="T40" fmla="*/ 103 w 322"/>
                  <a:gd name="T41" fmla="*/ 175 h 276"/>
                  <a:gd name="T42" fmla="*/ 91 w 322"/>
                  <a:gd name="T43" fmla="*/ 187 h 276"/>
                  <a:gd name="T44" fmla="*/ 119 w 322"/>
                  <a:gd name="T45" fmla="*/ 216 h 276"/>
                  <a:gd name="T46" fmla="*/ 135 w 322"/>
                  <a:gd name="T47" fmla="*/ 238 h 276"/>
                  <a:gd name="T48" fmla="*/ 183 w 322"/>
                  <a:gd name="T49" fmla="*/ 245 h 276"/>
                  <a:gd name="T50" fmla="*/ 219 w 322"/>
                  <a:gd name="T51" fmla="*/ 276 h 276"/>
                  <a:gd name="T52" fmla="*/ 203 w 322"/>
                  <a:gd name="T53" fmla="*/ 237 h 276"/>
                  <a:gd name="T54" fmla="*/ 173 w 322"/>
                  <a:gd name="T55" fmla="*/ 211 h 276"/>
                  <a:gd name="T56" fmla="*/ 156 w 322"/>
                  <a:gd name="T57" fmla="*/ 190 h 276"/>
                  <a:gd name="T58" fmla="*/ 144 w 322"/>
                  <a:gd name="T59" fmla="*/ 170 h 276"/>
                  <a:gd name="T60" fmla="*/ 143 w 322"/>
                  <a:gd name="T61" fmla="*/ 157 h 276"/>
                  <a:gd name="T62" fmla="*/ 128 w 322"/>
                  <a:gd name="T63" fmla="*/ 137 h 276"/>
                  <a:gd name="T64" fmla="*/ 124 w 322"/>
                  <a:gd name="T65" fmla="*/ 126 h 276"/>
                  <a:gd name="T66" fmla="*/ 129 w 322"/>
                  <a:gd name="T67" fmla="*/ 97 h 276"/>
                  <a:gd name="T68" fmla="*/ 151 w 322"/>
                  <a:gd name="T69" fmla="*/ 116 h 276"/>
                  <a:gd name="T70" fmla="*/ 182 w 322"/>
                  <a:gd name="T71" fmla="*/ 101 h 276"/>
                  <a:gd name="T72" fmla="*/ 200 w 322"/>
                  <a:gd name="T73" fmla="*/ 105 h 276"/>
                  <a:gd name="T74" fmla="*/ 210 w 322"/>
                  <a:gd name="T75" fmla="*/ 106 h 276"/>
                  <a:gd name="T76" fmla="*/ 229 w 322"/>
                  <a:gd name="T77" fmla="*/ 106 h 276"/>
                  <a:gd name="T78" fmla="*/ 246 w 322"/>
                  <a:gd name="T79" fmla="*/ 106 h 276"/>
                  <a:gd name="T80" fmla="*/ 256 w 322"/>
                  <a:gd name="T81" fmla="*/ 113 h 276"/>
                  <a:gd name="T82" fmla="*/ 273 w 322"/>
                  <a:gd name="T83" fmla="*/ 115 h 276"/>
                  <a:gd name="T84" fmla="*/ 283 w 322"/>
                  <a:gd name="T85" fmla="*/ 111 h 276"/>
                  <a:gd name="T86" fmla="*/ 288 w 322"/>
                  <a:gd name="T87" fmla="*/ 125 h 276"/>
                  <a:gd name="T88" fmla="*/ 307 w 322"/>
                  <a:gd name="T89" fmla="*/ 125 h 276"/>
                  <a:gd name="T90" fmla="*/ 305 w 322"/>
                  <a:gd name="T91" fmla="*/ 109 h 276"/>
                  <a:gd name="T92" fmla="*/ 311 w 322"/>
                  <a:gd name="T93" fmla="*/ 100 h 276"/>
                  <a:gd name="T94" fmla="*/ 322 w 322"/>
                  <a:gd name="T95" fmla="*/ 100 h 276"/>
                  <a:gd name="T96" fmla="*/ 316 w 322"/>
                  <a:gd name="T97" fmla="*/ 98 h 276"/>
                  <a:gd name="T98" fmla="*/ 304 w 322"/>
                  <a:gd name="T99" fmla="*/ 93 h 276"/>
                  <a:gd name="T100" fmla="*/ 297 w 322"/>
                  <a:gd name="T101" fmla="*/ 89 h 276"/>
                  <a:gd name="T102" fmla="*/ 297 w 322"/>
                  <a:gd name="T103" fmla="*/ 83 h 276"/>
                  <a:gd name="T104" fmla="*/ 302 w 322"/>
                  <a:gd name="T105" fmla="*/ 79 h 276"/>
                  <a:gd name="T106" fmla="*/ 297 w 322"/>
                  <a:gd name="T107" fmla="*/ 74 h 276"/>
                  <a:gd name="T108" fmla="*/ 291 w 322"/>
                  <a:gd name="T109" fmla="*/ 73 h 276"/>
                  <a:gd name="T110" fmla="*/ 291 w 322"/>
                  <a:gd name="T111" fmla="*/ 63 h 276"/>
                  <a:gd name="T112" fmla="*/ 284 w 322"/>
                  <a:gd name="T113" fmla="*/ 50 h 27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322"/>
                  <a:gd name="T172" fmla="*/ 0 h 276"/>
                  <a:gd name="T173" fmla="*/ 322 w 322"/>
                  <a:gd name="T174" fmla="*/ 276 h 27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322" h="276">
                    <a:moveTo>
                      <a:pt x="284" y="50"/>
                    </a:moveTo>
                    <a:lnTo>
                      <a:pt x="272" y="58"/>
                    </a:lnTo>
                    <a:lnTo>
                      <a:pt x="258" y="62"/>
                    </a:lnTo>
                    <a:lnTo>
                      <a:pt x="241" y="63"/>
                    </a:lnTo>
                    <a:lnTo>
                      <a:pt x="226" y="54"/>
                    </a:lnTo>
                    <a:lnTo>
                      <a:pt x="215" y="50"/>
                    </a:lnTo>
                    <a:lnTo>
                      <a:pt x="204" y="35"/>
                    </a:lnTo>
                    <a:lnTo>
                      <a:pt x="189" y="28"/>
                    </a:lnTo>
                    <a:lnTo>
                      <a:pt x="180" y="12"/>
                    </a:lnTo>
                    <a:lnTo>
                      <a:pt x="167" y="7"/>
                    </a:lnTo>
                    <a:lnTo>
                      <a:pt x="167" y="4"/>
                    </a:lnTo>
                    <a:lnTo>
                      <a:pt x="164" y="7"/>
                    </a:lnTo>
                    <a:lnTo>
                      <a:pt x="155" y="1"/>
                    </a:lnTo>
                    <a:lnTo>
                      <a:pt x="151" y="0"/>
                    </a:lnTo>
                    <a:lnTo>
                      <a:pt x="148" y="3"/>
                    </a:lnTo>
                    <a:lnTo>
                      <a:pt x="148" y="8"/>
                    </a:lnTo>
                    <a:lnTo>
                      <a:pt x="149" y="14"/>
                    </a:lnTo>
                    <a:lnTo>
                      <a:pt x="149" y="15"/>
                    </a:lnTo>
                    <a:lnTo>
                      <a:pt x="145" y="14"/>
                    </a:lnTo>
                    <a:lnTo>
                      <a:pt x="138" y="14"/>
                    </a:lnTo>
                    <a:lnTo>
                      <a:pt x="138" y="19"/>
                    </a:lnTo>
                    <a:lnTo>
                      <a:pt x="134" y="22"/>
                    </a:lnTo>
                    <a:lnTo>
                      <a:pt x="114" y="29"/>
                    </a:lnTo>
                    <a:lnTo>
                      <a:pt x="111" y="34"/>
                    </a:lnTo>
                    <a:lnTo>
                      <a:pt x="112" y="38"/>
                    </a:lnTo>
                    <a:lnTo>
                      <a:pt x="118" y="45"/>
                    </a:lnTo>
                    <a:lnTo>
                      <a:pt x="118" y="56"/>
                    </a:lnTo>
                    <a:lnTo>
                      <a:pt x="113" y="63"/>
                    </a:lnTo>
                    <a:lnTo>
                      <a:pt x="105" y="65"/>
                    </a:lnTo>
                    <a:lnTo>
                      <a:pt x="94" y="73"/>
                    </a:lnTo>
                    <a:lnTo>
                      <a:pt x="97" y="78"/>
                    </a:lnTo>
                    <a:lnTo>
                      <a:pt x="94" y="83"/>
                    </a:lnTo>
                    <a:lnTo>
                      <a:pt x="95" y="95"/>
                    </a:lnTo>
                    <a:lnTo>
                      <a:pt x="90" y="99"/>
                    </a:lnTo>
                    <a:lnTo>
                      <a:pt x="86" y="99"/>
                    </a:lnTo>
                    <a:lnTo>
                      <a:pt x="81" y="93"/>
                    </a:lnTo>
                    <a:lnTo>
                      <a:pt x="78" y="93"/>
                    </a:lnTo>
                    <a:lnTo>
                      <a:pt x="75" y="90"/>
                    </a:lnTo>
                    <a:lnTo>
                      <a:pt x="73" y="90"/>
                    </a:lnTo>
                    <a:lnTo>
                      <a:pt x="73" y="94"/>
                    </a:lnTo>
                    <a:lnTo>
                      <a:pt x="68" y="95"/>
                    </a:lnTo>
                    <a:lnTo>
                      <a:pt x="57" y="76"/>
                    </a:lnTo>
                    <a:lnTo>
                      <a:pt x="54" y="76"/>
                    </a:lnTo>
                    <a:lnTo>
                      <a:pt x="47" y="92"/>
                    </a:lnTo>
                    <a:lnTo>
                      <a:pt x="30" y="92"/>
                    </a:lnTo>
                    <a:lnTo>
                      <a:pt x="24" y="87"/>
                    </a:lnTo>
                    <a:lnTo>
                      <a:pt x="21" y="92"/>
                    </a:lnTo>
                    <a:lnTo>
                      <a:pt x="8" y="93"/>
                    </a:lnTo>
                    <a:lnTo>
                      <a:pt x="0" y="87"/>
                    </a:lnTo>
                    <a:lnTo>
                      <a:pt x="4" y="108"/>
                    </a:lnTo>
                    <a:lnTo>
                      <a:pt x="16" y="135"/>
                    </a:lnTo>
                    <a:lnTo>
                      <a:pt x="21" y="138"/>
                    </a:lnTo>
                    <a:lnTo>
                      <a:pt x="27" y="137"/>
                    </a:lnTo>
                    <a:lnTo>
                      <a:pt x="38" y="116"/>
                    </a:lnTo>
                    <a:lnTo>
                      <a:pt x="44" y="99"/>
                    </a:lnTo>
                    <a:lnTo>
                      <a:pt x="57" y="103"/>
                    </a:lnTo>
                    <a:lnTo>
                      <a:pt x="65" y="113"/>
                    </a:lnTo>
                    <a:lnTo>
                      <a:pt x="68" y="113"/>
                    </a:lnTo>
                    <a:lnTo>
                      <a:pt x="73" y="119"/>
                    </a:lnTo>
                    <a:lnTo>
                      <a:pt x="75" y="128"/>
                    </a:lnTo>
                    <a:lnTo>
                      <a:pt x="75" y="143"/>
                    </a:lnTo>
                    <a:lnTo>
                      <a:pt x="84" y="159"/>
                    </a:lnTo>
                    <a:lnTo>
                      <a:pt x="103" y="175"/>
                    </a:lnTo>
                    <a:lnTo>
                      <a:pt x="94" y="178"/>
                    </a:lnTo>
                    <a:lnTo>
                      <a:pt x="90" y="183"/>
                    </a:lnTo>
                    <a:lnTo>
                      <a:pt x="91" y="187"/>
                    </a:lnTo>
                    <a:lnTo>
                      <a:pt x="102" y="202"/>
                    </a:lnTo>
                    <a:lnTo>
                      <a:pt x="112" y="210"/>
                    </a:lnTo>
                    <a:lnTo>
                      <a:pt x="119" y="216"/>
                    </a:lnTo>
                    <a:lnTo>
                      <a:pt x="129" y="221"/>
                    </a:lnTo>
                    <a:lnTo>
                      <a:pt x="134" y="230"/>
                    </a:lnTo>
                    <a:lnTo>
                      <a:pt x="135" y="238"/>
                    </a:lnTo>
                    <a:lnTo>
                      <a:pt x="154" y="237"/>
                    </a:lnTo>
                    <a:lnTo>
                      <a:pt x="166" y="238"/>
                    </a:lnTo>
                    <a:lnTo>
                      <a:pt x="183" y="245"/>
                    </a:lnTo>
                    <a:lnTo>
                      <a:pt x="198" y="256"/>
                    </a:lnTo>
                    <a:lnTo>
                      <a:pt x="211" y="270"/>
                    </a:lnTo>
                    <a:lnTo>
                      <a:pt x="219" y="276"/>
                    </a:lnTo>
                    <a:lnTo>
                      <a:pt x="226" y="272"/>
                    </a:lnTo>
                    <a:lnTo>
                      <a:pt x="204" y="248"/>
                    </a:lnTo>
                    <a:lnTo>
                      <a:pt x="203" y="237"/>
                    </a:lnTo>
                    <a:lnTo>
                      <a:pt x="198" y="233"/>
                    </a:lnTo>
                    <a:lnTo>
                      <a:pt x="193" y="230"/>
                    </a:lnTo>
                    <a:lnTo>
                      <a:pt x="173" y="211"/>
                    </a:lnTo>
                    <a:lnTo>
                      <a:pt x="172" y="206"/>
                    </a:lnTo>
                    <a:lnTo>
                      <a:pt x="162" y="192"/>
                    </a:lnTo>
                    <a:lnTo>
                      <a:pt x="156" y="190"/>
                    </a:lnTo>
                    <a:lnTo>
                      <a:pt x="148" y="178"/>
                    </a:lnTo>
                    <a:lnTo>
                      <a:pt x="143" y="176"/>
                    </a:lnTo>
                    <a:lnTo>
                      <a:pt x="144" y="170"/>
                    </a:lnTo>
                    <a:lnTo>
                      <a:pt x="146" y="168"/>
                    </a:lnTo>
                    <a:lnTo>
                      <a:pt x="143" y="162"/>
                    </a:lnTo>
                    <a:lnTo>
                      <a:pt x="143" y="157"/>
                    </a:lnTo>
                    <a:lnTo>
                      <a:pt x="137" y="151"/>
                    </a:lnTo>
                    <a:lnTo>
                      <a:pt x="133" y="138"/>
                    </a:lnTo>
                    <a:lnTo>
                      <a:pt x="128" y="137"/>
                    </a:lnTo>
                    <a:lnTo>
                      <a:pt x="121" y="131"/>
                    </a:lnTo>
                    <a:lnTo>
                      <a:pt x="121" y="128"/>
                    </a:lnTo>
                    <a:lnTo>
                      <a:pt x="124" y="126"/>
                    </a:lnTo>
                    <a:lnTo>
                      <a:pt x="123" y="122"/>
                    </a:lnTo>
                    <a:lnTo>
                      <a:pt x="123" y="103"/>
                    </a:lnTo>
                    <a:lnTo>
                      <a:pt x="129" y="97"/>
                    </a:lnTo>
                    <a:lnTo>
                      <a:pt x="138" y="99"/>
                    </a:lnTo>
                    <a:lnTo>
                      <a:pt x="138" y="101"/>
                    </a:lnTo>
                    <a:lnTo>
                      <a:pt x="151" y="116"/>
                    </a:lnTo>
                    <a:lnTo>
                      <a:pt x="155" y="116"/>
                    </a:lnTo>
                    <a:lnTo>
                      <a:pt x="164" y="99"/>
                    </a:lnTo>
                    <a:lnTo>
                      <a:pt x="182" y="101"/>
                    </a:lnTo>
                    <a:lnTo>
                      <a:pt x="186" y="97"/>
                    </a:lnTo>
                    <a:lnTo>
                      <a:pt x="188" y="97"/>
                    </a:lnTo>
                    <a:lnTo>
                      <a:pt x="200" y="105"/>
                    </a:lnTo>
                    <a:lnTo>
                      <a:pt x="204" y="105"/>
                    </a:lnTo>
                    <a:lnTo>
                      <a:pt x="207" y="103"/>
                    </a:lnTo>
                    <a:lnTo>
                      <a:pt x="210" y="106"/>
                    </a:lnTo>
                    <a:lnTo>
                      <a:pt x="225" y="109"/>
                    </a:lnTo>
                    <a:lnTo>
                      <a:pt x="226" y="106"/>
                    </a:lnTo>
                    <a:lnTo>
                      <a:pt x="229" y="106"/>
                    </a:lnTo>
                    <a:lnTo>
                      <a:pt x="237" y="114"/>
                    </a:lnTo>
                    <a:lnTo>
                      <a:pt x="240" y="114"/>
                    </a:lnTo>
                    <a:lnTo>
                      <a:pt x="246" y="106"/>
                    </a:lnTo>
                    <a:lnTo>
                      <a:pt x="250" y="106"/>
                    </a:lnTo>
                    <a:lnTo>
                      <a:pt x="253" y="111"/>
                    </a:lnTo>
                    <a:lnTo>
                      <a:pt x="256" y="113"/>
                    </a:lnTo>
                    <a:lnTo>
                      <a:pt x="258" y="108"/>
                    </a:lnTo>
                    <a:lnTo>
                      <a:pt x="269" y="109"/>
                    </a:lnTo>
                    <a:lnTo>
                      <a:pt x="273" y="115"/>
                    </a:lnTo>
                    <a:lnTo>
                      <a:pt x="275" y="114"/>
                    </a:lnTo>
                    <a:lnTo>
                      <a:pt x="275" y="111"/>
                    </a:lnTo>
                    <a:lnTo>
                      <a:pt x="283" y="111"/>
                    </a:lnTo>
                    <a:lnTo>
                      <a:pt x="289" y="119"/>
                    </a:lnTo>
                    <a:lnTo>
                      <a:pt x="288" y="124"/>
                    </a:lnTo>
                    <a:lnTo>
                      <a:pt x="288" y="125"/>
                    </a:lnTo>
                    <a:lnTo>
                      <a:pt x="294" y="130"/>
                    </a:lnTo>
                    <a:lnTo>
                      <a:pt x="301" y="130"/>
                    </a:lnTo>
                    <a:lnTo>
                      <a:pt x="307" y="125"/>
                    </a:lnTo>
                    <a:lnTo>
                      <a:pt x="309" y="120"/>
                    </a:lnTo>
                    <a:lnTo>
                      <a:pt x="307" y="119"/>
                    </a:lnTo>
                    <a:lnTo>
                      <a:pt x="305" y="109"/>
                    </a:lnTo>
                    <a:lnTo>
                      <a:pt x="307" y="106"/>
                    </a:lnTo>
                    <a:lnTo>
                      <a:pt x="309" y="101"/>
                    </a:lnTo>
                    <a:lnTo>
                      <a:pt x="311" y="100"/>
                    </a:lnTo>
                    <a:lnTo>
                      <a:pt x="315" y="101"/>
                    </a:lnTo>
                    <a:lnTo>
                      <a:pt x="318" y="103"/>
                    </a:lnTo>
                    <a:lnTo>
                      <a:pt x="322" y="100"/>
                    </a:lnTo>
                    <a:lnTo>
                      <a:pt x="322" y="98"/>
                    </a:lnTo>
                    <a:lnTo>
                      <a:pt x="320" y="97"/>
                    </a:lnTo>
                    <a:lnTo>
                      <a:pt x="316" y="98"/>
                    </a:lnTo>
                    <a:lnTo>
                      <a:pt x="312" y="95"/>
                    </a:lnTo>
                    <a:lnTo>
                      <a:pt x="307" y="95"/>
                    </a:lnTo>
                    <a:lnTo>
                      <a:pt x="304" y="93"/>
                    </a:lnTo>
                    <a:lnTo>
                      <a:pt x="302" y="92"/>
                    </a:lnTo>
                    <a:lnTo>
                      <a:pt x="299" y="92"/>
                    </a:lnTo>
                    <a:lnTo>
                      <a:pt x="297" y="89"/>
                    </a:lnTo>
                    <a:lnTo>
                      <a:pt x="297" y="88"/>
                    </a:lnTo>
                    <a:lnTo>
                      <a:pt x="299" y="84"/>
                    </a:lnTo>
                    <a:lnTo>
                      <a:pt x="297" y="83"/>
                    </a:lnTo>
                    <a:lnTo>
                      <a:pt x="299" y="81"/>
                    </a:lnTo>
                    <a:lnTo>
                      <a:pt x="300" y="81"/>
                    </a:lnTo>
                    <a:lnTo>
                      <a:pt x="302" y="79"/>
                    </a:lnTo>
                    <a:lnTo>
                      <a:pt x="302" y="77"/>
                    </a:lnTo>
                    <a:lnTo>
                      <a:pt x="299" y="74"/>
                    </a:lnTo>
                    <a:lnTo>
                      <a:pt x="297" y="74"/>
                    </a:lnTo>
                    <a:lnTo>
                      <a:pt x="295" y="77"/>
                    </a:lnTo>
                    <a:lnTo>
                      <a:pt x="291" y="76"/>
                    </a:lnTo>
                    <a:lnTo>
                      <a:pt x="291" y="73"/>
                    </a:lnTo>
                    <a:lnTo>
                      <a:pt x="294" y="70"/>
                    </a:lnTo>
                    <a:lnTo>
                      <a:pt x="294" y="66"/>
                    </a:lnTo>
                    <a:lnTo>
                      <a:pt x="291" y="63"/>
                    </a:lnTo>
                    <a:lnTo>
                      <a:pt x="293" y="61"/>
                    </a:lnTo>
                    <a:lnTo>
                      <a:pt x="293" y="57"/>
                    </a:lnTo>
                    <a:lnTo>
                      <a:pt x="284" y="50"/>
                    </a:lnTo>
                    <a:close/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i="1" u="sng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i="1" u="sng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i="1" u="sng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i="1" u="sng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i="1" u="sng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i="1" u="sng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i="1" u="sng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i="1" u="sng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i="1" u="sng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93" name="Freeform 94"/>
              <p:cNvSpPr>
                <a:spLocks/>
              </p:cNvSpPr>
              <p:nvPr/>
            </p:nvSpPr>
            <p:spPr bwMode="auto">
              <a:xfrm>
                <a:off x="5024845" y="5479071"/>
                <a:ext cx="196504" cy="331925"/>
              </a:xfrm>
              <a:custGeom>
                <a:avLst/>
                <a:gdLst>
                  <a:gd name="T0" fmla="*/ 48 w 97"/>
                  <a:gd name="T1" fmla="*/ 215 h 215"/>
                  <a:gd name="T2" fmla="*/ 39 w 97"/>
                  <a:gd name="T3" fmla="*/ 210 h 215"/>
                  <a:gd name="T4" fmla="*/ 38 w 97"/>
                  <a:gd name="T5" fmla="*/ 200 h 215"/>
                  <a:gd name="T6" fmla="*/ 31 w 97"/>
                  <a:gd name="T7" fmla="*/ 190 h 215"/>
                  <a:gd name="T8" fmla="*/ 13 w 97"/>
                  <a:gd name="T9" fmla="*/ 183 h 215"/>
                  <a:gd name="T10" fmla="*/ 4 w 97"/>
                  <a:gd name="T11" fmla="*/ 168 h 215"/>
                  <a:gd name="T12" fmla="*/ 0 w 97"/>
                  <a:gd name="T13" fmla="*/ 160 h 215"/>
                  <a:gd name="T14" fmla="*/ 7 w 97"/>
                  <a:gd name="T15" fmla="*/ 161 h 215"/>
                  <a:gd name="T16" fmla="*/ 7 w 97"/>
                  <a:gd name="T17" fmla="*/ 152 h 215"/>
                  <a:gd name="T18" fmla="*/ 4 w 97"/>
                  <a:gd name="T19" fmla="*/ 139 h 215"/>
                  <a:gd name="T20" fmla="*/ 7 w 97"/>
                  <a:gd name="T21" fmla="*/ 125 h 215"/>
                  <a:gd name="T22" fmla="*/ 8 w 97"/>
                  <a:gd name="T23" fmla="*/ 123 h 215"/>
                  <a:gd name="T24" fmla="*/ 8 w 97"/>
                  <a:gd name="T25" fmla="*/ 114 h 215"/>
                  <a:gd name="T26" fmla="*/ 10 w 97"/>
                  <a:gd name="T27" fmla="*/ 106 h 215"/>
                  <a:gd name="T28" fmla="*/ 6 w 97"/>
                  <a:gd name="T29" fmla="*/ 94 h 215"/>
                  <a:gd name="T30" fmla="*/ 15 w 97"/>
                  <a:gd name="T31" fmla="*/ 64 h 215"/>
                  <a:gd name="T32" fmla="*/ 10 w 97"/>
                  <a:gd name="T33" fmla="*/ 58 h 215"/>
                  <a:gd name="T34" fmla="*/ 2 w 97"/>
                  <a:gd name="T35" fmla="*/ 56 h 215"/>
                  <a:gd name="T36" fmla="*/ 7 w 97"/>
                  <a:gd name="T37" fmla="*/ 40 h 215"/>
                  <a:gd name="T38" fmla="*/ 5 w 97"/>
                  <a:gd name="T39" fmla="*/ 29 h 215"/>
                  <a:gd name="T40" fmla="*/ 10 w 97"/>
                  <a:gd name="T41" fmla="*/ 15 h 215"/>
                  <a:gd name="T42" fmla="*/ 17 w 97"/>
                  <a:gd name="T43" fmla="*/ 10 h 215"/>
                  <a:gd name="T44" fmla="*/ 23 w 97"/>
                  <a:gd name="T45" fmla="*/ 0 h 215"/>
                  <a:gd name="T46" fmla="*/ 31 w 97"/>
                  <a:gd name="T47" fmla="*/ 7 h 215"/>
                  <a:gd name="T48" fmla="*/ 45 w 97"/>
                  <a:gd name="T49" fmla="*/ 9 h 215"/>
                  <a:gd name="T50" fmla="*/ 51 w 97"/>
                  <a:gd name="T51" fmla="*/ 20 h 215"/>
                  <a:gd name="T52" fmla="*/ 61 w 97"/>
                  <a:gd name="T53" fmla="*/ 24 h 215"/>
                  <a:gd name="T54" fmla="*/ 74 w 97"/>
                  <a:gd name="T55" fmla="*/ 40 h 215"/>
                  <a:gd name="T56" fmla="*/ 69 w 97"/>
                  <a:gd name="T57" fmla="*/ 76 h 215"/>
                  <a:gd name="T58" fmla="*/ 69 w 97"/>
                  <a:gd name="T59" fmla="*/ 93 h 215"/>
                  <a:gd name="T60" fmla="*/ 77 w 97"/>
                  <a:gd name="T61" fmla="*/ 113 h 215"/>
                  <a:gd name="T62" fmla="*/ 94 w 97"/>
                  <a:gd name="T63" fmla="*/ 130 h 215"/>
                  <a:gd name="T64" fmla="*/ 97 w 97"/>
                  <a:gd name="T65" fmla="*/ 140 h 215"/>
                  <a:gd name="T66" fmla="*/ 97 w 97"/>
                  <a:gd name="T67" fmla="*/ 155 h 215"/>
                  <a:gd name="T68" fmla="*/ 83 w 97"/>
                  <a:gd name="T69" fmla="*/ 166 h 215"/>
                  <a:gd name="T70" fmla="*/ 75 w 97"/>
                  <a:gd name="T71" fmla="*/ 183 h 215"/>
                  <a:gd name="T72" fmla="*/ 65 w 97"/>
                  <a:gd name="T73" fmla="*/ 190 h 215"/>
                  <a:gd name="T74" fmla="*/ 63 w 97"/>
                  <a:gd name="T75" fmla="*/ 203 h 215"/>
                  <a:gd name="T76" fmla="*/ 58 w 97"/>
                  <a:gd name="T77" fmla="*/ 209 h 215"/>
                  <a:gd name="T78" fmla="*/ 49 w 97"/>
                  <a:gd name="T79" fmla="*/ 215 h 215"/>
                  <a:gd name="T80" fmla="*/ 48 w 97"/>
                  <a:gd name="T81" fmla="*/ 215 h 21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97"/>
                  <a:gd name="T124" fmla="*/ 0 h 215"/>
                  <a:gd name="T125" fmla="*/ 97 w 97"/>
                  <a:gd name="T126" fmla="*/ 215 h 21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97" h="215">
                    <a:moveTo>
                      <a:pt x="48" y="215"/>
                    </a:moveTo>
                    <a:lnTo>
                      <a:pt x="39" y="210"/>
                    </a:lnTo>
                    <a:lnTo>
                      <a:pt x="38" y="200"/>
                    </a:lnTo>
                    <a:lnTo>
                      <a:pt x="31" y="190"/>
                    </a:lnTo>
                    <a:lnTo>
                      <a:pt x="13" y="183"/>
                    </a:lnTo>
                    <a:lnTo>
                      <a:pt x="4" y="168"/>
                    </a:lnTo>
                    <a:lnTo>
                      <a:pt x="0" y="160"/>
                    </a:lnTo>
                    <a:lnTo>
                      <a:pt x="7" y="161"/>
                    </a:lnTo>
                    <a:lnTo>
                      <a:pt x="7" y="152"/>
                    </a:lnTo>
                    <a:lnTo>
                      <a:pt x="4" y="139"/>
                    </a:lnTo>
                    <a:lnTo>
                      <a:pt x="7" y="125"/>
                    </a:lnTo>
                    <a:lnTo>
                      <a:pt x="8" y="123"/>
                    </a:lnTo>
                    <a:lnTo>
                      <a:pt x="8" y="114"/>
                    </a:lnTo>
                    <a:lnTo>
                      <a:pt x="10" y="106"/>
                    </a:lnTo>
                    <a:lnTo>
                      <a:pt x="6" y="94"/>
                    </a:lnTo>
                    <a:lnTo>
                      <a:pt x="15" y="64"/>
                    </a:lnTo>
                    <a:lnTo>
                      <a:pt x="10" y="58"/>
                    </a:lnTo>
                    <a:lnTo>
                      <a:pt x="2" y="56"/>
                    </a:lnTo>
                    <a:lnTo>
                      <a:pt x="7" y="40"/>
                    </a:lnTo>
                    <a:lnTo>
                      <a:pt x="5" y="29"/>
                    </a:lnTo>
                    <a:lnTo>
                      <a:pt x="10" y="15"/>
                    </a:lnTo>
                    <a:lnTo>
                      <a:pt x="17" y="10"/>
                    </a:lnTo>
                    <a:lnTo>
                      <a:pt x="23" y="0"/>
                    </a:lnTo>
                    <a:lnTo>
                      <a:pt x="31" y="7"/>
                    </a:lnTo>
                    <a:lnTo>
                      <a:pt x="45" y="9"/>
                    </a:lnTo>
                    <a:lnTo>
                      <a:pt x="51" y="20"/>
                    </a:lnTo>
                    <a:lnTo>
                      <a:pt x="61" y="24"/>
                    </a:lnTo>
                    <a:lnTo>
                      <a:pt x="74" y="40"/>
                    </a:lnTo>
                    <a:lnTo>
                      <a:pt x="69" y="76"/>
                    </a:lnTo>
                    <a:lnTo>
                      <a:pt x="69" y="93"/>
                    </a:lnTo>
                    <a:lnTo>
                      <a:pt x="77" y="113"/>
                    </a:lnTo>
                    <a:lnTo>
                      <a:pt x="94" y="130"/>
                    </a:lnTo>
                    <a:lnTo>
                      <a:pt x="97" y="140"/>
                    </a:lnTo>
                    <a:lnTo>
                      <a:pt x="97" y="155"/>
                    </a:lnTo>
                    <a:lnTo>
                      <a:pt x="83" y="166"/>
                    </a:lnTo>
                    <a:lnTo>
                      <a:pt x="75" y="183"/>
                    </a:lnTo>
                    <a:lnTo>
                      <a:pt x="65" y="190"/>
                    </a:lnTo>
                    <a:lnTo>
                      <a:pt x="63" y="203"/>
                    </a:lnTo>
                    <a:lnTo>
                      <a:pt x="58" y="209"/>
                    </a:lnTo>
                    <a:lnTo>
                      <a:pt x="49" y="215"/>
                    </a:lnTo>
                    <a:lnTo>
                      <a:pt x="48" y="215"/>
                    </a:lnTo>
                    <a:close/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i="1" u="sng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i="1" u="sng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i="1" u="sng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i="1" u="sng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i="1" u="sng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i="1" u="sng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i="1" u="sng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i="1" u="sng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i="1" u="sng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95" name="Freeform 95"/>
              <p:cNvSpPr>
                <a:spLocks/>
              </p:cNvSpPr>
              <p:nvPr/>
            </p:nvSpPr>
            <p:spPr bwMode="auto">
              <a:xfrm>
                <a:off x="5214203" y="3675055"/>
                <a:ext cx="628811" cy="365680"/>
              </a:xfrm>
              <a:custGeom>
                <a:avLst/>
                <a:gdLst>
                  <a:gd name="T0" fmla="*/ 3 w 317"/>
                  <a:gd name="T1" fmla="*/ 57 h 244"/>
                  <a:gd name="T2" fmla="*/ 5 w 317"/>
                  <a:gd name="T3" fmla="*/ 78 h 244"/>
                  <a:gd name="T4" fmla="*/ 4 w 317"/>
                  <a:gd name="T5" fmla="*/ 64 h 244"/>
                  <a:gd name="T6" fmla="*/ 11 w 317"/>
                  <a:gd name="T7" fmla="*/ 94 h 244"/>
                  <a:gd name="T8" fmla="*/ 11 w 317"/>
                  <a:gd name="T9" fmla="*/ 110 h 244"/>
                  <a:gd name="T10" fmla="*/ 15 w 317"/>
                  <a:gd name="T11" fmla="*/ 118 h 244"/>
                  <a:gd name="T12" fmla="*/ 31 w 317"/>
                  <a:gd name="T13" fmla="*/ 120 h 244"/>
                  <a:gd name="T14" fmla="*/ 44 w 317"/>
                  <a:gd name="T15" fmla="*/ 127 h 244"/>
                  <a:gd name="T16" fmla="*/ 69 w 317"/>
                  <a:gd name="T17" fmla="*/ 134 h 244"/>
                  <a:gd name="T18" fmla="*/ 91 w 317"/>
                  <a:gd name="T19" fmla="*/ 136 h 244"/>
                  <a:gd name="T20" fmla="*/ 96 w 317"/>
                  <a:gd name="T21" fmla="*/ 174 h 244"/>
                  <a:gd name="T22" fmla="*/ 99 w 317"/>
                  <a:gd name="T23" fmla="*/ 201 h 244"/>
                  <a:gd name="T24" fmla="*/ 132 w 317"/>
                  <a:gd name="T25" fmla="*/ 222 h 244"/>
                  <a:gd name="T26" fmla="*/ 137 w 317"/>
                  <a:gd name="T27" fmla="*/ 240 h 244"/>
                  <a:gd name="T28" fmla="*/ 167 w 317"/>
                  <a:gd name="T29" fmla="*/ 240 h 244"/>
                  <a:gd name="T30" fmla="*/ 191 w 317"/>
                  <a:gd name="T31" fmla="*/ 239 h 244"/>
                  <a:gd name="T32" fmla="*/ 204 w 317"/>
                  <a:gd name="T33" fmla="*/ 238 h 244"/>
                  <a:gd name="T34" fmla="*/ 209 w 317"/>
                  <a:gd name="T35" fmla="*/ 222 h 244"/>
                  <a:gd name="T36" fmla="*/ 224 w 317"/>
                  <a:gd name="T37" fmla="*/ 220 h 244"/>
                  <a:gd name="T38" fmla="*/ 236 w 317"/>
                  <a:gd name="T39" fmla="*/ 209 h 244"/>
                  <a:gd name="T40" fmla="*/ 248 w 317"/>
                  <a:gd name="T41" fmla="*/ 218 h 244"/>
                  <a:gd name="T42" fmla="*/ 263 w 317"/>
                  <a:gd name="T43" fmla="*/ 220 h 244"/>
                  <a:gd name="T44" fmla="*/ 257 w 317"/>
                  <a:gd name="T45" fmla="*/ 205 h 244"/>
                  <a:gd name="T46" fmla="*/ 255 w 317"/>
                  <a:gd name="T47" fmla="*/ 190 h 244"/>
                  <a:gd name="T48" fmla="*/ 263 w 317"/>
                  <a:gd name="T49" fmla="*/ 168 h 244"/>
                  <a:gd name="T50" fmla="*/ 266 w 317"/>
                  <a:gd name="T51" fmla="*/ 151 h 244"/>
                  <a:gd name="T52" fmla="*/ 274 w 317"/>
                  <a:gd name="T53" fmla="*/ 140 h 244"/>
                  <a:gd name="T54" fmla="*/ 288 w 317"/>
                  <a:gd name="T55" fmla="*/ 132 h 244"/>
                  <a:gd name="T56" fmla="*/ 309 w 317"/>
                  <a:gd name="T57" fmla="*/ 129 h 244"/>
                  <a:gd name="T58" fmla="*/ 310 w 317"/>
                  <a:gd name="T59" fmla="*/ 107 h 244"/>
                  <a:gd name="T60" fmla="*/ 301 w 317"/>
                  <a:gd name="T61" fmla="*/ 99 h 244"/>
                  <a:gd name="T62" fmla="*/ 309 w 317"/>
                  <a:gd name="T63" fmla="*/ 87 h 244"/>
                  <a:gd name="T64" fmla="*/ 313 w 317"/>
                  <a:gd name="T65" fmla="*/ 80 h 244"/>
                  <a:gd name="T66" fmla="*/ 307 w 317"/>
                  <a:gd name="T67" fmla="*/ 73 h 244"/>
                  <a:gd name="T68" fmla="*/ 282 w 317"/>
                  <a:gd name="T69" fmla="*/ 48 h 244"/>
                  <a:gd name="T70" fmla="*/ 239 w 317"/>
                  <a:gd name="T71" fmla="*/ 30 h 244"/>
                  <a:gd name="T72" fmla="*/ 221 w 317"/>
                  <a:gd name="T73" fmla="*/ 5 h 244"/>
                  <a:gd name="T74" fmla="*/ 208 w 317"/>
                  <a:gd name="T75" fmla="*/ 2 h 244"/>
                  <a:gd name="T76" fmla="*/ 181 w 317"/>
                  <a:gd name="T77" fmla="*/ 17 h 244"/>
                  <a:gd name="T78" fmla="*/ 143 w 317"/>
                  <a:gd name="T79" fmla="*/ 6 h 244"/>
                  <a:gd name="T80" fmla="*/ 118 w 317"/>
                  <a:gd name="T81" fmla="*/ 6 h 244"/>
                  <a:gd name="T82" fmla="*/ 103 w 317"/>
                  <a:gd name="T83" fmla="*/ 7 h 244"/>
                  <a:gd name="T84" fmla="*/ 89 w 317"/>
                  <a:gd name="T85" fmla="*/ 3 h 244"/>
                  <a:gd name="T86" fmla="*/ 64 w 317"/>
                  <a:gd name="T87" fmla="*/ 3 h 244"/>
                  <a:gd name="T88" fmla="*/ 26 w 317"/>
                  <a:gd name="T89" fmla="*/ 19 h 244"/>
                  <a:gd name="T90" fmla="*/ 10 w 317"/>
                  <a:gd name="T91" fmla="*/ 38 h 24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317"/>
                  <a:gd name="T139" fmla="*/ 0 h 244"/>
                  <a:gd name="T140" fmla="*/ 317 w 317"/>
                  <a:gd name="T141" fmla="*/ 244 h 244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317" h="244">
                    <a:moveTo>
                      <a:pt x="0" y="35"/>
                    </a:moveTo>
                    <a:lnTo>
                      <a:pt x="3" y="57"/>
                    </a:lnTo>
                    <a:lnTo>
                      <a:pt x="3" y="71"/>
                    </a:lnTo>
                    <a:lnTo>
                      <a:pt x="5" y="78"/>
                    </a:lnTo>
                    <a:lnTo>
                      <a:pt x="3" y="54"/>
                    </a:lnTo>
                    <a:lnTo>
                      <a:pt x="4" y="64"/>
                    </a:lnTo>
                    <a:lnTo>
                      <a:pt x="6" y="72"/>
                    </a:lnTo>
                    <a:lnTo>
                      <a:pt x="11" y="94"/>
                    </a:lnTo>
                    <a:lnTo>
                      <a:pt x="13" y="102"/>
                    </a:lnTo>
                    <a:lnTo>
                      <a:pt x="11" y="110"/>
                    </a:lnTo>
                    <a:lnTo>
                      <a:pt x="14" y="110"/>
                    </a:lnTo>
                    <a:lnTo>
                      <a:pt x="15" y="118"/>
                    </a:lnTo>
                    <a:lnTo>
                      <a:pt x="25" y="115"/>
                    </a:lnTo>
                    <a:lnTo>
                      <a:pt x="31" y="120"/>
                    </a:lnTo>
                    <a:lnTo>
                      <a:pt x="38" y="123"/>
                    </a:lnTo>
                    <a:lnTo>
                      <a:pt x="44" y="127"/>
                    </a:lnTo>
                    <a:lnTo>
                      <a:pt x="52" y="131"/>
                    </a:lnTo>
                    <a:lnTo>
                      <a:pt x="69" y="134"/>
                    </a:lnTo>
                    <a:lnTo>
                      <a:pt x="85" y="132"/>
                    </a:lnTo>
                    <a:lnTo>
                      <a:pt x="91" y="136"/>
                    </a:lnTo>
                    <a:lnTo>
                      <a:pt x="102" y="159"/>
                    </a:lnTo>
                    <a:lnTo>
                      <a:pt x="96" y="174"/>
                    </a:lnTo>
                    <a:lnTo>
                      <a:pt x="96" y="191"/>
                    </a:lnTo>
                    <a:lnTo>
                      <a:pt x="99" y="201"/>
                    </a:lnTo>
                    <a:lnTo>
                      <a:pt x="113" y="209"/>
                    </a:lnTo>
                    <a:lnTo>
                      <a:pt x="132" y="222"/>
                    </a:lnTo>
                    <a:lnTo>
                      <a:pt x="137" y="233"/>
                    </a:lnTo>
                    <a:lnTo>
                      <a:pt x="137" y="240"/>
                    </a:lnTo>
                    <a:lnTo>
                      <a:pt x="151" y="244"/>
                    </a:lnTo>
                    <a:lnTo>
                      <a:pt x="167" y="240"/>
                    </a:lnTo>
                    <a:lnTo>
                      <a:pt x="183" y="243"/>
                    </a:lnTo>
                    <a:lnTo>
                      <a:pt x="191" y="239"/>
                    </a:lnTo>
                    <a:lnTo>
                      <a:pt x="197" y="234"/>
                    </a:lnTo>
                    <a:lnTo>
                      <a:pt x="204" y="238"/>
                    </a:lnTo>
                    <a:lnTo>
                      <a:pt x="212" y="237"/>
                    </a:lnTo>
                    <a:lnTo>
                      <a:pt x="209" y="222"/>
                    </a:lnTo>
                    <a:lnTo>
                      <a:pt x="215" y="220"/>
                    </a:lnTo>
                    <a:lnTo>
                      <a:pt x="224" y="220"/>
                    </a:lnTo>
                    <a:lnTo>
                      <a:pt x="229" y="213"/>
                    </a:lnTo>
                    <a:lnTo>
                      <a:pt x="236" y="209"/>
                    </a:lnTo>
                    <a:lnTo>
                      <a:pt x="245" y="211"/>
                    </a:lnTo>
                    <a:lnTo>
                      <a:pt x="248" y="218"/>
                    </a:lnTo>
                    <a:lnTo>
                      <a:pt x="256" y="222"/>
                    </a:lnTo>
                    <a:lnTo>
                      <a:pt x="263" y="220"/>
                    </a:lnTo>
                    <a:lnTo>
                      <a:pt x="262" y="211"/>
                    </a:lnTo>
                    <a:lnTo>
                      <a:pt x="257" y="205"/>
                    </a:lnTo>
                    <a:lnTo>
                      <a:pt x="253" y="197"/>
                    </a:lnTo>
                    <a:lnTo>
                      <a:pt x="255" y="190"/>
                    </a:lnTo>
                    <a:lnTo>
                      <a:pt x="263" y="175"/>
                    </a:lnTo>
                    <a:lnTo>
                      <a:pt x="263" y="168"/>
                    </a:lnTo>
                    <a:lnTo>
                      <a:pt x="266" y="159"/>
                    </a:lnTo>
                    <a:lnTo>
                      <a:pt x="266" y="151"/>
                    </a:lnTo>
                    <a:lnTo>
                      <a:pt x="267" y="143"/>
                    </a:lnTo>
                    <a:lnTo>
                      <a:pt x="274" y="140"/>
                    </a:lnTo>
                    <a:lnTo>
                      <a:pt x="283" y="137"/>
                    </a:lnTo>
                    <a:lnTo>
                      <a:pt x="288" y="132"/>
                    </a:lnTo>
                    <a:lnTo>
                      <a:pt x="295" y="129"/>
                    </a:lnTo>
                    <a:lnTo>
                      <a:pt x="309" y="129"/>
                    </a:lnTo>
                    <a:lnTo>
                      <a:pt x="317" y="110"/>
                    </a:lnTo>
                    <a:lnTo>
                      <a:pt x="310" y="107"/>
                    </a:lnTo>
                    <a:lnTo>
                      <a:pt x="301" y="107"/>
                    </a:lnTo>
                    <a:lnTo>
                      <a:pt x="301" y="99"/>
                    </a:lnTo>
                    <a:lnTo>
                      <a:pt x="301" y="91"/>
                    </a:lnTo>
                    <a:lnTo>
                      <a:pt x="309" y="87"/>
                    </a:lnTo>
                    <a:lnTo>
                      <a:pt x="315" y="81"/>
                    </a:lnTo>
                    <a:lnTo>
                      <a:pt x="313" y="80"/>
                    </a:lnTo>
                    <a:lnTo>
                      <a:pt x="313" y="78"/>
                    </a:lnTo>
                    <a:lnTo>
                      <a:pt x="307" y="73"/>
                    </a:lnTo>
                    <a:lnTo>
                      <a:pt x="300" y="71"/>
                    </a:lnTo>
                    <a:lnTo>
                      <a:pt x="282" y="48"/>
                    </a:lnTo>
                    <a:lnTo>
                      <a:pt x="255" y="29"/>
                    </a:lnTo>
                    <a:lnTo>
                      <a:pt x="239" y="30"/>
                    </a:lnTo>
                    <a:lnTo>
                      <a:pt x="231" y="28"/>
                    </a:lnTo>
                    <a:lnTo>
                      <a:pt x="221" y="5"/>
                    </a:lnTo>
                    <a:lnTo>
                      <a:pt x="215" y="0"/>
                    </a:lnTo>
                    <a:lnTo>
                      <a:pt x="208" y="2"/>
                    </a:lnTo>
                    <a:lnTo>
                      <a:pt x="197" y="13"/>
                    </a:lnTo>
                    <a:lnTo>
                      <a:pt x="181" y="17"/>
                    </a:lnTo>
                    <a:lnTo>
                      <a:pt x="150" y="6"/>
                    </a:lnTo>
                    <a:lnTo>
                      <a:pt x="143" y="6"/>
                    </a:lnTo>
                    <a:lnTo>
                      <a:pt x="126" y="3"/>
                    </a:lnTo>
                    <a:lnTo>
                      <a:pt x="118" y="6"/>
                    </a:lnTo>
                    <a:lnTo>
                      <a:pt x="111" y="3"/>
                    </a:lnTo>
                    <a:lnTo>
                      <a:pt x="103" y="7"/>
                    </a:lnTo>
                    <a:lnTo>
                      <a:pt x="95" y="7"/>
                    </a:lnTo>
                    <a:lnTo>
                      <a:pt x="89" y="3"/>
                    </a:lnTo>
                    <a:lnTo>
                      <a:pt x="80" y="2"/>
                    </a:lnTo>
                    <a:lnTo>
                      <a:pt x="64" y="3"/>
                    </a:lnTo>
                    <a:lnTo>
                      <a:pt x="41" y="11"/>
                    </a:lnTo>
                    <a:lnTo>
                      <a:pt x="26" y="19"/>
                    </a:lnTo>
                    <a:lnTo>
                      <a:pt x="17" y="33"/>
                    </a:lnTo>
                    <a:lnTo>
                      <a:pt x="10" y="38"/>
                    </a:lnTo>
                    <a:lnTo>
                      <a:pt x="0" y="35"/>
                    </a:lnTo>
                    <a:close/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i="1" u="sng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i="1" u="sng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i="1" u="sng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i="1" u="sng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i="1" u="sng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i="1" u="sng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i="1" u="sng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i="1" u="sng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i="1" u="sng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96" name="Freeform 96"/>
              <p:cNvSpPr>
                <a:spLocks/>
              </p:cNvSpPr>
              <p:nvPr/>
            </p:nvSpPr>
            <p:spPr bwMode="auto">
              <a:xfrm>
                <a:off x="4930166" y="5057134"/>
                <a:ext cx="480541" cy="519451"/>
              </a:xfrm>
              <a:custGeom>
                <a:avLst/>
                <a:gdLst>
                  <a:gd name="T0" fmla="*/ 23 w 241"/>
                  <a:gd name="T1" fmla="*/ 33 h 331"/>
                  <a:gd name="T2" fmla="*/ 24 w 241"/>
                  <a:gd name="T3" fmla="*/ 42 h 331"/>
                  <a:gd name="T4" fmla="*/ 25 w 241"/>
                  <a:gd name="T5" fmla="*/ 49 h 331"/>
                  <a:gd name="T6" fmla="*/ 32 w 241"/>
                  <a:gd name="T7" fmla="*/ 49 h 331"/>
                  <a:gd name="T8" fmla="*/ 29 w 241"/>
                  <a:gd name="T9" fmla="*/ 53 h 331"/>
                  <a:gd name="T10" fmla="*/ 27 w 241"/>
                  <a:gd name="T11" fmla="*/ 60 h 331"/>
                  <a:gd name="T12" fmla="*/ 32 w 241"/>
                  <a:gd name="T13" fmla="*/ 64 h 331"/>
                  <a:gd name="T14" fmla="*/ 42 w 241"/>
                  <a:gd name="T15" fmla="*/ 67 h 331"/>
                  <a:gd name="T16" fmla="*/ 52 w 241"/>
                  <a:gd name="T17" fmla="*/ 70 h 331"/>
                  <a:gd name="T18" fmla="*/ 45 w 241"/>
                  <a:gd name="T19" fmla="*/ 73 h 331"/>
                  <a:gd name="T20" fmla="*/ 37 w 241"/>
                  <a:gd name="T21" fmla="*/ 78 h 331"/>
                  <a:gd name="T22" fmla="*/ 39 w 241"/>
                  <a:gd name="T23" fmla="*/ 92 h 331"/>
                  <a:gd name="T24" fmla="*/ 52 w 241"/>
                  <a:gd name="T25" fmla="*/ 100 h 331"/>
                  <a:gd name="T26" fmla="*/ 46 w 241"/>
                  <a:gd name="T27" fmla="*/ 115 h 331"/>
                  <a:gd name="T28" fmla="*/ 39 w 241"/>
                  <a:gd name="T29" fmla="*/ 130 h 331"/>
                  <a:gd name="T30" fmla="*/ 39 w 241"/>
                  <a:gd name="T31" fmla="*/ 145 h 331"/>
                  <a:gd name="T32" fmla="*/ 48 w 241"/>
                  <a:gd name="T33" fmla="*/ 146 h 331"/>
                  <a:gd name="T34" fmla="*/ 54 w 241"/>
                  <a:gd name="T35" fmla="*/ 156 h 331"/>
                  <a:gd name="T36" fmla="*/ 58 w 241"/>
                  <a:gd name="T37" fmla="*/ 159 h 331"/>
                  <a:gd name="T38" fmla="*/ 66 w 241"/>
                  <a:gd name="T39" fmla="*/ 166 h 331"/>
                  <a:gd name="T40" fmla="*/ 48 w 241"/>
                  <a:gd name="T41" fmla="*/ 167 h 331"/>
                  <a:gd name="T42" fmla="*/ 46 w 241"/>
                  <a:gd name="T43" fmla="*/ 171 h 331"/>
                  <a:gd name="T44" fmla="*/ 61 w 241"/>
                  <a:gd name="T45" fmla="*/ 188 h 331"/>
                  <a:gd name="T46" fmla="*/ 56 w 241"/>
                  <a:gd name="T47" fmla="*/ 199 h 331"/>
                  <a:gd name="T48" fmla="*/ 48 w 241"/>
                  <a:gd name="T49" fmla="*/ 201 h 331"/>
                  <a:gd name="T50" fmla="*/ 37 w 241"/>
                  <a:gd name="T51" fmla="*/ 205 h 331"/>
                  <a:gd name="T52" fmla="*/ 31 w 241"/>
                  <a:gd name="T53" fmla="*/ 202 h 331"/>
                  <a:gd name="T54" fmla="*/ 32 w 241"/>
                  <a:gd name="T55" fmla="*/ 210 h 331"/>
                  <a:gd name="T56" fmla="*/ 35 w 241"/>
                  <a:gd name="T57" fmla="*/ 223 h 331"/>
                  <a:gd name="T58" fmla="*/ 30 w 241"/>
                  <a:gd name="T59" fmla="*/ 223 h 331"/>
                  <a:gd name="T60" fmla="*/ 23 w 241"/>
                  <a:gd name="T61" fmla="*/ 217 h 331"/>
                  <a:gd name="T62" fmla="*/ 11 w 241"/>
                  <a:gd name="T63" fmla="*/ 232 h 331"/>
                  <a:gd name="T64" fmla="*/ 4 w 241"/>
                  <a:gd name="T65" fmla="*/ 242 h 331"/>
                  <a:gd name="T66" fmla="*/ 0 w 241"/>
                  <a:gd name="T67" fmla="*/ 254 h 331"/>
                  <a:gd name="T68" fmla="*/ 5 w 241"/>
                  <a:gd name="T69" fmla="*/ 265 h 331"/>
                  <a:gd name="T70" fmla="*/ 0 w 241"/>
                  <a:gd name="T71" fmla="*/ 285 h 331"/>
                  <a:gd name="T72" fmla="*/ 36 w 241"/>
                  <a:gd name="T73" fmla="*/ 314 h 331"/>
                  <a:gd name="T74" fmla="*/ 53 w 241"/>
                  <a:gd name="T75" fmla="*/ 315 h 331"/>
                  <a:gd name="T76" fmla="*/ 63 w 241"/>
                  <a:gd name="T77" fmla="*/ 285 h 331"/>
                  <a:gd name="T78" fmla="*/ 91 w 241"/>
                  <a:gd name="T79" fmla="*/ 284 h 331"/>
                  <a:gd name="T80" fmla="*/ 120 w 241"/>
                  <a:gd name="T81" fmla="*/ 315 h 331"/>
                  <a:gd name="T82" fmla="*/ 129 w 241"/>
                  <a:gd name="T83" fmla="*/ 314 h 331"/>
                  <a:gd name="T84" fmla="*/ 150 w 241"/>
                  <a:gd name="T85" fmla="*/ 301 h 331"/>
                  <a:gd name="T86" fmla="*/ 159 w 241"/>
                  <a:gd name="T87" fmla="*/ 303 h 331"/>
                  <a:gd name="T88" fmla="*/ 186 w 241"/>
                  <a:gd name="T89" fmla="*/ 298 h 331"/>
                  <a:gd name="T90" fmla="*/ 218 w 241"/>
                  <a:gd name="T91" fmla="*/ 302 h 331"/>
                  <a:gd name="T92" fmla="*/ 241 w 241"/>
                  <a:gd name="T93" fmla="*/ 241 h 331"/>
                  <a:gd name="T94" fmla="*/ 215 w 241"/>
                  <a:gd name="T95" fmla="*/ 188 h 331"/>
                  <a:gd name="T96" fmla="*/ 225 w 241"/>
                  <a:gd name="T97" fmla="*/ 157 h 331"/>
                  <a:gd name="T98" fmla="*/ 220 w 241"/>
                  <a:gd name="T99" fmla="*/ 119 h 331"/>
                  <a:gd name="T100" fmla="*/ 166 w 241"/>
                  <a:gd name="T101" fmla="*/ 105 h 331"/>
                  <a:gd name="T102" fmla="*/ 154 w 241"/>
                  <a:gd name="T103" fmla="*/ 76 h 331"/>
                  <a:gd name="T104" fmla="*/ 129 w 241"/>
                  <a:gd name="T105" fmla="*/ 42 h 331"/>
                  <a:gd name="T106" fmla="*/ 99 w 241"/>
                  <a:gd name="T107" fmla="*/ 11 h 331"/>
                  <a:gd name="T108" fmla="*/ 78 w 241"/>
                  <a:gd name="T109" fmla="*/ 5 h 331"/>
                  <a:gd name="T110" fmla="*/ 35 w 241"/>
                  <a:gd name="T111" fmla="*/ 16 h 331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241"/>
                  <a:gd name="T169" fmla="*/ 0 h 331"/>
                  <a:gd name="T170" fmla="*/ 241 w 241"/>
                  <a:gd name="T171" fmla="*/ 331 h 331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241" h="331">
                    <a:moveTo>
                      <a:pt x="14" y="22"/>
                    </a:moveTo>
                    <a:lnTo>
                      <a:pt x="23" y="29"/>
                    </a:lnTo>
                    <a:lnTo>
                      <a:pt x="23" y="33"/>
                    </a:lnTo>
                    <a:lnTo>
                      <a:pt x="21" y="35"/>
                    </a:lnTo>
                    <a:lnTo>
                      <a:pt x="24" y="38"/>
                    </a:lnTo>
                    <a:lnTo>
                      <a:pt x="24" y="42"/>
                    </a:lnTo>
                    <a:lnTo>
                      <a:pt x="21" y="45"/>
                    </a:lnTo>
                    <a:lnTo>
                      <a:pt x="21" y="48"/>
                    </a:lnTo>
                    <a:lnTo>
                      <a:pt x="25" y="49"/>
                    </a:lnTo>
                    <a:lnTo>
                      <a:pt x="27" y="46"/>
                    </a:lnTo>
                    <a:lnTo>
                      <a:pt x="29" y="46"/>
                    </a:lnTo>
                    <a:lnTo>
                      <a:pt x="32" y="49"/>
                    </a:lnTo>
                    <a:lnTo>
                      <a:pt x="32" y="51"/>
                    </a:lnTo>
                    <a:lnTo>
                      <a:pt x="30" y="53"/>
                    </a:lnTo>
                    <a:lnTo>
                      <a:pt x="29" y="53"/>
                    </a:lnTo>
                    <a:lnTo>
                      <a:pt x="27" y="55"/>
                    </a:lnTo>
                    <a:lnTo>
                      <a:pt x="29" y="56"/>
                    </a:lnTo>
                    <a:lnTo>
                      <a:pt x="27" y="60"/>
                    </a:lnTo>
                    <a:lnTo>
                      <a:pt x="27" y="61"/>
                    </a:lnTo>
                    <a:lnTo>
                      <a:pt x="29" y="64"/>
                    </a:lnTo>
                    <a:lnTo>
                      <a:pt x="32" y="64"/>
                    </a:lnTo>
                    <a:lnTo>
                      <a:pt x="34" y="65"/>
                    </a:lnTo>
                    <a:lnTo>
                      <a:pt x="37" y="67"/>
                    </a:lnTo>
                    <a:lnTo>
                      <a:pt x="42" y="67"/>
                    </a:lnTo>
                    <a:lnTo>
                      <a:pt x="46" y="70"/>
                    </a:lnTo>
                    <a:lnTo>
                      <a:pt x="50" y="69"/>
                    </a:lnTo>
                    <a:lnTo>
                      <a:pt x="52" y="70"/>
                    </a:lnTo>
                    <a:lnTo>
                      <a:pt x="52" y="72"/>
                    </a:lnTo>
                    <a:lnTo>
                      <a:pt x="48" y="75"/>
                    </a:lnTo>
                    <a:lnTo>
                      <a:pt x="45" y="73"/>
                    </a:lnTo>
                    <a:lnTo>
                      <a:pt x="41" y="72"/>
                    </a:lnTo>
                    <a:lnTo>
                      <a:pt x="39" y="73"/>
                    </a:lnTo>
                    <a:lnTo>
                      <a:pt x="37" y="78"/>
                    </a:lnTo>
                    <a:lnTo>
                      <a:pt x="35" y="81"/>
                    </a:lnTo>
                    <a:lnTo>
                      <a:pt x="37" y="91"/>
                    </a:lnTo>
                    <a:lnTo>
                      <a:pt x="39" y="92"/>
                    </a:lnTo>
                    <a:lnTo>
                      <a:pt x="37" y="97"/>
                    </a:lnTo>
                    <a:lnTo>
                      <a:pt x="50" y="97"/>
                    </a:lnTo>
                    <a:lnTo>
                      <a:pt x="52" y="100"/>
                    </a:lnTo>
                    <a:lnTo>
                      <a:pt x="51" y="104"/>
                    </a:lnTo>
                    <a:lnTo>
                      <a:pt x="51" y="108"/>
                    </a:lnTo>
                    <a:lnTo>
                      <a:pt x="46" y="115"/>
                    </a:lnTo>
                    <a:lnTo>
                      <a:pt x="41" y="126"/>
                    </a:lnTo>
                    <a:lnTo>
                      <a:pt x="39" y="128"/>
                    </a:lnTo>
                    <a:lnTo>
                      <a:pt x="39" y="130"/>
                    </a:lnTo>
                    <a:lnTo>
                      <a:pt x="40" y="132"/>
                    </a:lnTo>
                    <a:lnTo>
                      <a:pt x="36" y="137"/>
                    </a:lnTo>
                    <a:lnTo>
                      <a:pt x="39" y="145"/>
                    </a:lnTo>
                    <a:lnTo>
                      <a:pt x="42" y="145"/>
                    </a:lnTo>
                    <a:lnTo>
                      <a:pt x="45" y="147"/>
                    </a:lnTo>
                    <a:lnTo>
                      <a:pt x="48" y="146"/>
                    </a:lnTo>
                    <a:lnTo>
                      <a:pt x="50" y="148"/>
                    </a:lnTo>
                    <a:lnTo>
                      <a:pt x="51" y="152"/>
                    </a:lnTo>
                    <a:lnTo>
                      <a:pt x="54" y="156"/>
                    </a:lnTo>
                    <a:lnTo>
                      <a:pt x="58" y="156"/>
                    </a:lnTo>
                    <a:lnTo>
                      <a:pt x="58" y="157"/>
                    </a:lnTo>
                    <a:lnTo>
                      <a:pt x="58" y="159"/>
                    </a:lnTo>
                    <a:lnTo>
                      <a:pt x="63" y="162"/>
                    </a:lnTo>
                    <a:lnTo>
                      <a:pt x="66" y="163"/>
                    </a:lnTo>
                    <a:lnTo>
                      <a:pt x="66" y="166"/>
                    </a:lnTo>
                    <a:lnTo>
                      <a:pt x="62" y="171"/>
                    </a:lnTo>
                    <a:lnTo>
                      <a:pt x="53" y="171"/>
                    </a:lnTo>
                    <a:lnTo>
                      <a:pt x="48" y="167"/>
                    </a:lnTo>
                    <a:lnTo>
                      <a:pt x="46" y="167"/>
                    </a:lnTo>
                    <a:lnTo>
                      <a:pt x="45" y="169"/>
                    </a:lnTo>
                    <a:lnTo>
                      <a:pt x="46" y="171"/>
                    </a:lnTo>
                    <a:lnTo>
                      <a:pt x="52" y="178"/>
                    </a:lnTo>
                    <a:lnTo>
                      <a:pt x="58" y="186"/>
                    </a:lnTo>
                    <a:lnTo>
                      <a:pt x="61" y="188"/>
                    </a:lnTo>
                    <a:lnTo>
                      <a:pt x="59" y="195"/>
                    </a:lnTo>
                    <a:lnTo>
                      <a:pt x="58" y="198"/>
                    </a:lnTo>
                    <a:lnTo>
                      <a:pt x="56" y="199"/>
                    </a:lnTo>
                    <a:lnTo>
                      <a:pt x="53" y="198"/>
                    </a:lnTo>
                    <a:lnTo>
                      <a:pt x="51" y="198"/>
                    </a:lnTo>
                    <a:lnTo>
                      <a:pt x="48" y="201"/>
                    </a:lnTo>
                    <a:lnTo>
                      <a:pt x="43" y="204"/>
                    </a:lnTo>
                    <a:lnTo>
                      <a:pt x="40" y="204"/>
                    </a:lnTo>
                    <a:lnTo>
                      <a:pt x="37" y="205"/>
                    </a:lnTo>
                    <a:lnTo>
                      <a:pt x="35" y="205"/>
                    </a:lnTo>
                    <a:lnTo>
                      <a:pt x="34" y="202"/>
                    </a:lnTo>
                    <a:lnTo>
                      <a:pt x="31" y="202"/>
                    </a:lnTo>
                    <a:lnTo>
                      <a:pt x="27" y="206"/>
                    </a:lnTo>
                    <a:lnTo>
                      <a:pt x="29" y="209"/>
                    </a:lnTo>
                    <a:lnTo>
                      <a:pt x="32" y="210"/>
                    </a:lnTo>
                    <a:lnTo>
                      <a:pt x="34" y="215"/>
                    </a:lnTo>
                    <a:lnTo>
                      <a:pt x="35" y="218"/>
                    </a:lnTo>
                    <a:lnTo>
                      <a:pt x="35" y="223"/>
                    </a:lnTo>
                    <a:lnTo>
                      <a:pt x="34" y="226"/>
                    </a:lnTo>
                    <a:lnTo>
                      <a:pt x="31" y="226"/>
                    </a:lnTo>
                    <a:lnTo>
                      <a:pt x="30" y="223"/>
                    </a:lnTo>
                    <a:lnTo>
                      <a:pt x="29" y="218"/>
                    </a:lnTo>
                    <a:lnTo>
                      <a:pt x="26" y="217"/>
                    </a:lnTo>
                    <a:lnTo>
                      <a:pt x="23" y="217"/>
                    </a:lnTo>
                    <a:lnTo>
                      <a:pt x="14" y="225"/>
                    </a:lnTo>
                    <a:lnTo>
                      <a:pt x="13" y="229"/>
                    </a:lnTo>
                    <a:lnTo>
                      <a:pt x="11" y="232"/>
                    </a:lnTo>
                    <a:lnTo>
                      <a:pt x="11" y="239"/>
                    </a:lnTo>
                    <a:lnTo>
                      <a:pt x="9" y="242"/>
                    </a:lnTo>
                    <a:lnTo>
                      <a:pt x="4" y="242"/>
                    </a:lnTo>
                    <a:lnTo>
                      <a:pt x="2" y="244"/>
                    </a:lnTo>
                    <a:lnTo>
                      <a:pt x="2" y="253"/>
                    </a:lnTo>
                    <a:lnTo>
                      <a:pt x="0" y="254"/>
                    </a:lnTo>
                    <a:lnTo>
                      <a:pt x="0" y="258"/>
                    </a:lnTo>
                    <a:lnTo>
                      <a:pt x="3" y="263"/>
                    </a:lnTo>
                    <a:lnTo>
                      <a:pt x="5" y="265"/>
                    </a:lnTo>
                    <a:lnTo>
                      <a:pt x="5" y="270"/>
                    </a:lnTo>
                    <a:lnTo>
                      <a:pt x="0" y="277"/>
                    </a:lnTo>
                    <a:lnTo>
                      <a:pt x="0" y="285"/>
                    </a:lnTo>
                    <a:lnTo>
                      <a:pt x="16" y="297"/>
                    </a:lnTo>
                    <a:lnTo>
                      <a:pt x="27" y="308"/>
                    </a:lnTo>
                    <a:lnTo>
                      <a:pt x="36" y="314"/>
                    </a:lnTo>
                    <a:lnTo>
                      <a:pt x="42" y="326"/>
                    </a:lnTo>
                    <a:lnTo>
                      <a:pt x="48" y="331"/>
                    </a:lnTo>
                    <a:lnTo>
                      <a:pt x="53" y="315"/>
                    </a:lnTo>
                    <a:lnTo>
                      <a:pt x="51" y="304"/>
                    </a:lnTo>
                    <a:lnTo>
                      <a:pt x="56" y="290"/>
                    </a:lnTo>
                    <a:lnTo>
                      <a:pt x="63" y="285"/>
                    </a:lnTo>
                    <a:lnTo>
                      <a:pt x="69" y="275"/>
                    </a:lnTo>
                    <a:lnTo>
                      <a:pt x="77" y="282"/>
                    </a:lnTo>
                    <a:lnTo>
                      <a:pt x="91" y="284"/>
                    </a:lnTo>
                    <a:lnTo>
                      <a:pt x="97" y="295"/>
                    </a:lnTo>
                    <a:lnTo>
                      <a:pt x="107" y="299"/>
                    </a:lnTo>
                    <a:lnTo>
                      <a:pt x="120" y="315"/>
                    </a:lnTo>
                    <a:lnTo>
                      <a:pt x="121" y="317"/>
                    </a:lnTo>
                    <a:lnTo>
                      <a:pt x="126" y="317"/>
                    </a:lnTo>
                    <a:lnTo>
                      <a:pt x="129" y="314"/>
                    </a:lnTo>
                    <a:lnTo>
                      <a:pt x="129" y="306"/>
                    </a:lnTo>
                    <a:lnTo>
                      <a:pt x="147" y="299"/>
                    </a:lnTo>
                    <a:lnTo>
                      <a:pt x="150" y="301"/>
                    </a:lnTo>
                    <a:lnTo>
                      <a:pt x="156" y="308"/>
                    </a:lnTo>
                    <a:lnTo>
                      <a:pt x="159" y="308"/>
                    </a:lnTo>
                    <a:lnTo>
                      <a:pt x="159" y="303"/>
                    </a:lnTo>
                    <a:lnTo>
                      <a:pt x="166" y="298"/>
                    </a:lnTo>
                    <a:lnTo>
                      <a:pt x="182" y="302"/>
                    </a:lnTo>
                    <a:lnTo>
                      <a:pt x="186" y="298"/>
                    </a:lnTo>
                    <a:lnTo>
                      <a:pt x="201" y="301"/>
                    </a:lnTo>
                    <a:lnTo>
                      <a:pt x="212" y="299"/>
                    </a:lnTo>
                    <a:lnTo>
                      <a:pt x="218" y="302"/>
                    </a:lnTo>
                    <a:lnTo>
                      <a:pt x="218" y="277"/>
                    </a:lnTo>
                    <a:lnTo>
                      <a:pt x="230" y="253"/>
                    </a:lnTo>
                    <a:lnTo>
                      <a:pt x="241" y="241"/>
                    </a:lnTo>
                    <a:lnTo>
                      <a:pt x="226" y="225"/>
                    </a:lnTo>
                    <a:lnTo>
                      <a:pt x="218" y="210"/>
                    </a:lnTo>
                    <a:lnTo>
                      <a:pt x="215" y="188"/>
                    </a:lnTo>
                    <a:lnTo>
                      <a:pt x="218" y="167"/>
                    </a:lnTo>
                    <a:lnTo>
                      <a:pt x="235" y="159"/>
                    </a:lnTo>
                    <a:lnTo>
                      <a:pt x="225" y="157"/>
                    </a:lnTo>
                    <a:lnTo>
                      <a:pt x="218" y="141"/>
                    </a:lnTo>
                    <a:lnTo>
                      <a:pt x="228" y="130"/>
                    </a:lnTo>
                    <a:lnTo>
                      <a:pt x="220" y="119"/>
                    </a:lnTo>
                    <a:lnTo>
                      <a:pt x="209" y="128"/>
                    </a:lnTo>
                    <a:lnTo>
                      <a:pt x="181" y="118"/>
                    </a:lnTo>
                    <a:lnTo>
                      <a:pt x="166" y="105"/>
                    </a:lnTo>
                    <a:lnTo>
                      <a:pt x="165" y="91"/>
                    </a:lnTo>
                    <a:lnTo>
                      <a:pt x="163" y="81"/>
                    </a:lnTo>
                    <a:lnTo>
                      <a:pt x="154" y="76"/>
                    </a:lnTo>
                    <a:lnTo>
                      <a:pt x="143" y="73"/>
                    </a:lnTo>
                    <a:lnTo>
                      <a:pt x="134" y="60"/>
                    </a:lnTo>
                    <a:lnTo>
                      <a:pt x="129" y="42"/>
                    </a:lnTo>
                    <a:lnTo>
                      <a:pt x="124" y="29"/>
                    </a:lnTo>
                    <a:lnTo>
                      <a:pt x="113" y="17"/>
                    </a:lnTo>
                    <a:lnTo>
                      <a:pt x="99" y="11"/>
                    </a:lnTo>
                    <a:lnTo>
                      <a:pt x="94" y="7"/>
                    </a:lnTo>
                    <a:lnTo>
                      <a:pt x="90" y="0"/>
                    </a:lnTo>
                    <a:lnTo>
                      <a:pt x="78" y="5"/>
                    </a:lnTo>
                    <a:lnTo>
                      <a:pt x="66" y="5"/>
                    </a:lnTo>
                    <a:lnTo>
                      <a:pt x="50" y="16"/>
                    </a:lnTo>
                    <a:lnTo>
                      <a:pt x="35" y="16"/>
                    </a:lnTo>
                    <a:lnTo>
                      <a:pt x="29" y="21"/>
                    </a:lnTo>
                    <a:lnTo>
                      <a:pt x="14" y="22"/>
                    </a:lnTo>
                    <a:close/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i="1" u="sng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i="1" u="sng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i="1" u="sng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i="1" u="sng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i="1" u="sng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i="1" u="sng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i="1" u="sng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i="1" u="sng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i="1" u="sng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97" name="Freeform 97"/>
              <p:cNvSpPr>
                <a:spLocks/>
              </p:cNvSpPr>
              <p:nvPr/>
            </p:nvSpPr>
            <p:spPr bwMode="auto">
              <a:xfrm>
                <a:off x="4760459" y="4644573"/>
                <a:ext cx="596656" cy="234409"/>
              </a:xfrm>
              <a:custGeom>
                <a:avLst/>
                <a:gdLst>
                  <a:gd name="T0" fmla="*/ 285 w 304"/>
                  <a:gd name="T1" fmla="*/ 96 h 149"/>
                  <a:gd name="T2" fmla="*/ 273 w 304"/>
                  <a:gd name="T3" fmla="*/ 100 h 149"/>
                  <a:gd name="T4" fmla="*/ 256 w 304"/>
                  <a:gd name="T5" fmla="*/ 89 h 149"/>
                  <a:gd name="T6" fmla="*/ 241 w 304"/>
                  <a:gd name="T7" fmla="*/ 84 h 149"/>
                  <a:gd name="T8" fmla="*/ 229 w 304"/>
                  <a:gd name="T9" fmla="*/ 88 h 149"/>
                  <a:gd name="T10" fmla="*/ 211 w 304"/>
                  <a:gd name="T11" fmla="*/ 85 h 149"/>
                  <a:gd name="T12" fmla="*/ 196 w 304"/>
                  <a:gd name="T13" fmla="*/ 94 h 149"/>
                  <a:gd name="T14" fmla="*/ 191 w 304"/>
                  <a:gd name="T15" fmla="*/ 106 h 149"/>
                  <a:gd name="T16" fmla="*/ 181 w 304"/>
                  <a:gd name="T17" fmla="*/ 108 h 149"/>
                  <a:gd name="T18" fmla="*/ 167 w 304"/>
                  <a:gd name="T19" fmla="*/ 116 h 149"/>
                  <a:gd name="T20" fmla="*/ 150 w 304"/>
                  <a:gd name="T21" fmla="*/ 110 h 149"/>
                  <a:gd name="T22" fmla="*/ 134 w 304"/>
                  <a:gd name="T23" fmla="*/ 119 h 149"/>
                  <a:gd name="T24" fmla="*/ 103 w 304"/>
                  <a:gd name="T25" fmla="*/ 128 h 149"/>
                  <a:gd name="T26" fmla="*/ 90 w 304"/>
                  <a:gd name="T27" fmla="*/ 148 h 149"/>
                  <a:gd name="T28" fmla="*/ 84 w 304"/>
                  <a:gd name="T29" fmla="*/ 148 h 149"/>
                  <a:gd name="T30" fmla="*/ 51 w 304"/>
                  <a:gd name="T31" fmla="*/ 149 h 149"/>
                  <a:gd name="T32" fmla="*/ 27 w 304"/>
                  <a:gd name="T33" fmla="*/ 131 h 149"/>
                  <a:gd name="T34" fmla="*/ 12 w 304"/>
                  <a:gd name="T35" fmla="*/ 123 h 149"/>
                  <a:gd name="T36" fmla="*/ 6 w 304"/>
                  <a:gd name="T37" fmla="*/ 110 h 149"/>
                  <a:gd name="T38" fmla="*/ 0 w 304"/>
                  <a:gd name="T39" fmla="*/ 88 h 149"/>
                  <a:gd name="T40" fmla="*/ 5 w 304"/>
                  <a:gd name="T41" fmla="*/ 76 h 149"/>
                  <a:gd name="T42" fmla="*/ 12 w 304"/>
                  <a:gd name="T43" fmla="*/ 67 h 149"/>
                  <a:gd name="T44" fmla="*/ 20 w 304"/>
                  <a:gd name="T45" fmla="*/ 67 h 149"/>
                  <a:gd name="T46" fmla="*/ 25 w 304"/>
                  <a:gd name="T47" fmla="*/ 72 h 149"/>
                  <a:gd name="T48" fmla="*/ 40 w 304"/>
                  <a:gd name="T49" fmla="*/ 69 h 149"/>
                  <a:gd name="T50" fmla="*/ 53 w 304"/>
                  <a:gd name="T51" fmla="*/ 59 h 149"/>
                  <a:gd name="T52" fmla="*/ 53 w 304"/>
                  <a:gd name="T53" fmla="*/ 53 h 149"/>
                  <a:gd name="T54" fmla="*/ 62 w 304"/>
                  <a:gd name="T55" fmla="*/ 51 h 149"/>
                  <a:gd name="T56" fmla="*/ 67 w 304"/>
                  <a:gd name="T57" fmla="*/ 42 h 149"/>
                  <a:gd name="T58" fmla="*/ 68 w 304"/>
                  <a:gd name="T59" fmla="*/ 30 h 149"/>
                  <a:gd name="T60" fmla="*/ 70 w 304"/>
                  <a:gd name="T61" fmla="*/ 25 h 149"/>
                  <a:gd name="T62" fmla="*/ 79 w 304"/>
                  <a:gd name="T63" fmla="*/ 22 h 149"/>
                  <a:gd name="T64" fmla="*/ 84 w 304"/>
                  <a:gd name="T65" fmla="*/ 15 h 149"/>
                  <a:gd name="T66" fmla="*/ 89 w 304"/>
                  <a:gd name="T67" fmla="*/ 8 h 149"/>
                  <a:gd name="T68" fmla="*/ 100 w 304"/>
                  <a:gd name="T69" fmla="*/ 9 h 149"/>
                  <a:gd name="T70" fmla="*/ 107 w 304"/>
                  <a:gd name="T71" fmla="*/ 2 h 149"/>
                  <a:gd name="T72" fmla="*/ 118 w 304"/>
                  <a:gd name="T73" fmla="*/ 8 h 149"/>
                  <a:gd name="T74" fmla="*/ 129 w 304"/>
                  <a:gd name="T75" fmla="*/ 5 h 149"/>
                  <a:gd name="T76" fmla="*/ 139 w 304"/>
                  <a:gd name="T77" fmla="*/ 0 h 149"/>
                  <a:gd name="T78" fmla="*/ 148 w 304"/>
                  <a:gd name="T79" fmla="*/ 6 h 149"/>
                  <a:gd name="T80" fmla="*/ 157 w 304"/>
                  <a:gd name="T81" fmla="*/ 16 h 149"/>
                  <a:gd name="T82" fmla="*/ 165 w 304"/>
                  <a:gd name="T83" fmla="*/ 25 h 149"/>
                  <a:gd name="T84" fmla="*/ 172 w 304"/>
                  <a:gd name="T85" fmla="*/ 27 h 149"/>
                  <a:gd name="T86" fmla="*/ 182 w 304"/>
                  <a:gd name="T87" fmla="*/ 22 h 149"/>
                  <a:gd name="T88" fmla="*/ 191 w 304"/>
                  <a:gd name="T89" fmla="*/ 14 h 149"/>
                  <a:gd name="T90" fmla="*/ 210 w 304"/>
                  <a:gd name="T91" fmla="*/ 14 h 149"/>
                  <a:gd name="T92" fmla="*/ 220 w 304"/>
                  <a:gd name="T93" fmla="*/ 21 h 149"/>
                  <a:gd name="T94" fmla="*/ 227 w 304"/>
                  <a:gd name="T95" fmla="*/ 15 h 149"/>
                  <a:gd name="T96" fmla="*/ 239 w 304"/>
                  <a:gd name="T97" fmla="*/ 10 h 149"/>
                  <a:gd name="T98" fmla="*/ 251 w 304"/>
                  <a:gd name="T99" fmla="*/ 9 h 149"/>
                  <a:gd name="T100" fmla="*/ 264 w 304"/>
                  <a:gd name="T101" fmla="*/ 10 h 149"/>
                  <a:gd name="T102" fmla="*/ 274 w 304"/>
                  <a:gd name="T103" fmla="*/ 18 h 149"/>
                  <a:gd name="T104" fmla="*/ 283 w 304"/>
                  <a:gd name="T105" fmla="*/ 25 h 149"/>
                  <a:gd name="T106" fmla="*/ 294 w 304"/>
                  <a:gd name="T107" fmla="*/ 33 h 149"/>
                  <a:gd name="T108" fmla="*/ 304 w 304"/>
                  <a:gd name="T109" fmla="*/ 37 h 149"/>
                  <a:gd name="T110" fmla="*/ 302 w 304"/>
                  <a:gd name="T111" fmla="*/ 43 h 149"/>
                  <a:gd name="T112" fmla="*/ 291 w 304"/>
                  <a:gd name="T113" fmla="*/ 73 h 149"/>
                  <a:gd name="T114" fmla="*/ 285 w 304"/>
                  <a:gd name="T115" fmla="*/ 96 h 149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304"/>
                  <a:gd name="T175" fmla="*/ 0 h 149"/>
                  <a:gd name="T176" fmla="*/ 304 w 304"/>
                  <a:gd name="T177" fmla="*/ 149 h 149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304" h="149">
                    <a:moveTo>
                      <a:pt x="285" y="96"/>
                    </a:moveTo>
                    <a:lnTo>
                      <a:pt x="273" y="100"/>
                    </a:lnTo>
                    <a:lnTo>
                      <a:pt x="256" y="89"/>
                    </a:lnTo>
                    <a:lnTo>
                      <a:pt x="241" y="84"/>
                    </a:lnTo>
                    <a:lnTo>
                      <a:pt x="229" y="88"/>
                    </a:lnTo>
                    <a:lnTo>
                      <a:pt x="211" y="85"/>
                    </a:lnTo>
                    <a:lnTo>
                      <a:pt x="196" y="94"/>
                    </a:lnTo>
                    <a:lnTo>
                      <a:pt x="191" y="106"/>
                    </a:lnTo>
                    <a:lnTo>
                      <a:pt x="181" y="108"/>
                    </a:lnTo>
                    <a:lnTo>
                      <a:pt x="167" y="116"/>
                    </a:lnTo>
                    <a:lnTo>
                      <a:pt x="150" y="110"/>
                    </a:lnTo>
                    <a:lnTo>
                      <a:pt x="134" y="119"/>
                    </a:lnTo>
                    <a:lnTo>
                      <a:pt x="103" y="128"/>
                    </a:lnTo>
                    <a:lnTo>
                      <a:pt x="90" y="148"/>
                    </a:lnTo>
                    <a:lnTo>
                      <a:pt x="84" y="148"/>
                    </a:lnTo>
                    <a:lnTo>
                      <a:pt x="51" y="149"/>
                    </a:lnTo>
                    <a:lnTo>
                      <a:pt x="27" y="131"/>
                    </a:lnTo>
                    <a:lnTo>
                      <a:pt x="12" y="123"/>
                    </a:lnTo>
                    <a:lnTo>
                      <a:pt x="6" y="110"/>
                    </a:lnTo>
                    <a:lnTo>
                      <a:pt x="0" y="88"/>
                    </a:lnTo>
                    <a:lnTo>
                      <a:pt x="5" y="76"/>
                    </a:lnTo>
                    <a:lnTo>
                      <a:pt x="12" y="67"/>
                    </a:lnTo>
                    <a:lnTo>
                      <a:pt x="20" y="67"/>
                    </a:lnTo>
                    <a:lnTo>
                      <a:pt x="25" y="72"/>
                    </a:lnTo>
                    <a:lnTo>
                      <a:pt x="40" y="69"/>
                    </a:lnTo>
                    <a:lnTo>
                      <a:pt x="53" y="59"/>
                    </a:lnTo>
                    <a:lnTo>
                      <a:pt x="53" y="53"/>
                    </a:lnTo>
                    <a:lnTo>
                      <a:pt x="62" y="51"/>
                    </a:lnTo>
                    <a:lnTo>
                      <a:pt x="67" y="42"/>
                    </a:lnTo>
                    <a:lnTo>
                      <a:pt x="68" y="30"/>
                    </a:lnTo>
                    <a:lnTo>
                      <a:pt x="70" y="25"/>
                    </a:lnTo>
                    <a:lnTo>
                      <a:pt x="79" y="22"/>
                    </a:lnTo>
                    <a:lnTo>
                      <a:pt x="84" y="15"/>
                    </a:lnTo>
                    <a:lnTo>
                      <a:pt x="89" y="8"/>
                    </a:lnTo>
                    <a:lnTo>
                      <a:pt x="100" y="9"/>
                    </a:lnTo>
                    <a:lnTo>
                      <a:pt x="107" y="2"/>
                    </a:lnTo>
                    <a:lnTo>
                      <a:pt x="118" y="8"/>
                    </a:lnTo>
                    <a:lnTo>
                      <a:pt x="129" y="5"/>
                    </a:lnTo>
                    <a:lnTo>
                      <a:pt x="139" y="0"/>
                    </a:lnTo>
                    <a:lnTo>
                      <a:pt x="148" y="6"/>
                    </a:lnTo>
                    <a:lnTo>
                      <a:pt x="157" y="16"/>
                    </a:lnTo>
                    <a:lnTo>
                      <a:pt x="165" y="25"/>
                    </a:lnTo>
                    <a:lnTo>
                      <a:pt x="172" y="27"/>
                    </a:lnTo>
                    <a:lnTo>
                      <a:pt x="182" y="22"/>
                    </a:lnTo>
                    <a:lnTo>
                      <a:pt x="191" y="14"/>
                    </a:lnTo>
                    <a:lnTo>
                      <a:pt x="210" y="14"/>
                    </a:lnTo>
                    <a:lnTo>
                      <a:pt x="220" y="21"/>
                    </a:lnTo>
                    <a:lnTo>
                      <a:pt x="227" y="15"/>
                    </a:lnTo>
                    <a:lnTo>
                      <a:pt x="239" y="10"/>
                    </a:lnTo>
                    <a:lnTo>
                      <a:pt x="251" y="9"/>
                    </a:lnTo>
                    <a:lnTo>
                      <a:pt x="264" y="10"/>
                    </a:lnTo>
                    <a:lnTo>
                      <a:pt x="274" y="18"/>
                    </a:lnTo>
                    <a:lnTo>
                      <a:pt x="283" y="25"/>
                    </a:lnTo>
                    <a:lnTo>
                      <a:pt x="294" y="33"/>
                    </a:lnTo>
                    <a:lnTo>
                      <a:pt x="304" y="37"/>
                    </a:lnTo>
                    <a:lnTo>
                      <a:pt x="302" y="43"/>
                    </a:lnTo>
                    <a:lnTo>
                      <a:pt x="291" y="73"/>
                    </a:lnTo>
                    <a:lnTo>
                      <a:pt x="285" y="96"/>
                    </a:lnTo>
                    <a:close/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i="1" u="sng">
                  <a:solidFill>
                    <a:srgbClr val="000000"/>
                  </a:solidFill>
                </a:endParaRPr>
              </a:p>
            </p:txBody>
          </p:sp>
          <p:sp>
            <p:nvSpPr>
              <p:cNvPr id="98" name="Freeform 98"/>
              <p:cNvSpPr>
                <a:spLocks/>
              </p:cNvSpPr>
              <p:nvPr/>
            </p:nvSpPr>
            <p:spPr bwMode="auto">
              <a:xfrm>
                <a:off x="4376383" y="4980247"/>
                <a:ext cx="341202" cy="195029"/>
              </a:xfrm>
              <a:custGeom>
                <a:avLst/>
                <a:gdLst>
                  <a:gd name="T0" fmla="*/ 136 w 173"/>
                  <a:gd name="T1" fmla="*/ 4 h 123"/>
                  <a:gd name="T2" fmla="*/ 117 w 173"/>
                  <a:gd name="T3" fmla="*/ 10 h 123"/>
                  <a:gd name="T4" fmla="*/ 108 w 173"/>
                  <a:gd name="T5" fmla="*/ 19 h 123"/>
                  <a:gd name="T6" fmla="*/ 75 w 173"/>
                  <a:gd name="T7" fmla="*/ 17 h 123"/>
                  <a:gd name="T8" fmla="*/ 58 w 173"/>
                  <a:gd name="T9" fmla="*/ 33 h 123"/>
                  <a:gd name="T10" fmla="*/ 14 w 173"/>
                  <a:gd name="T11" fmla="*/ 31 h 123"/>
                  <a:gd name="T12" fmla="*/ 0 w 173"/>
                  <a:gd name="T13" fmla="*/ 48 h 123"/>
                  <a:gd name="T14" fmla="*/ 2 w 173"/>
                  <a:gd name="T15" fmla="*/ 54 h 123"/>
                  <a:gd name="T16" fmla="*/ 5 w 173"/>
                  <a:gd name="T17" fmla="*/ 60 h 123"/>
                  <a:gd name="T18" fmla="*/ 9 w 173"/>
                  <a:gd name="T19" fmla="*/ 74 h 123"/>
                  <a:gd name="T20" fmla="*/ 11 w 173"/>
                  <a:gd name="T21" fmla="*/ 85 h 123"/>
                  <a:gd name="T22" fmla="*/ 21 w 173"/>
                  <a:gd name="T23" fmla="*/ 94 h 123"/>
                  <a:gd name="T24" fmla="*/ 27 w 173"/>
                  <a:gd name="T25" fmla="*/ 98 h 123"/>
                  <a:gd name="T26" fmla="*/ 22 w 173"/>
                  <a:gd name="T27" fmla="*/ 106 h 123"/>
                  <a:gd name="T28" fmla="*/ 12 w 173"/>
                  <a:gd name="T29" fmla="*/ 106 h 123"/>
                  <a:gd name="T30" fmla="*/ 14 w 173"/>
                  <a:gd name="T31" fmla="*/ 117 h 123"/>
                  <a:gd name="T32" fmla="*/ 30 w 173"/>
                  <a:gd name="T33" fmla="*/ 111 h 123"/>
                  <a:gd name="T34" fmla="*/ 53 w 173"/>
                  <a:gd name="T35" fmla="*/ 116 h 123"/>
                  <a:gd name="T36" fmla="*/ 63 w 173"/>
                  <a:gd name="T37" fmla="*/ 100 h 123"/>
                  <a:gd name="T38" fmla="*/ 79 w 173"/>
                  <a:gd name="T39" fmla="*/ 118 h 123"/>
                  <a:gd name="T40" fmla="*/ 81 w 173"/>
                  <a:gd name="T41" fmla="*/ 114 h 123"/>
                  <a:gd name="T42" fmla="*/ 87 w 173"/>
                  <a:gd name="T43" fmla="*/ 117 h 123"/>
                  <a:gd name="T44" fmla="*/ 96 w 173"/>
                  <a:gd name="T45" fmla="*/ 123 h 123"/>
                  <a:gd name="T46" fmla="*/ 100 w 173"/>
                  <a:gd name="T47" fmla="*/ 107 h 123"/>
                  <a:gd name="T48" fmla="*/ 100 w 173"/>
                  <a:gd name="T49" fmla="*/ 97 h 123"/>
                  <a:gd name="T50" fmla="*/ 119 w 173"/>
                  <a:gd name="T51" fmla="*/ 87 h 123"/>
                  <a:gd name="T52" fmla="*/ 124 w 173"/>
                  <a:gd name="T53" fmla="*/ 69 h 123"/>
                  <a:gd name="T54" fmla="*/ 117 w 173"/>
                  <a:gd name="T55" fmla="*/ 58 h 123"/>
                  <a:gd name="T56" fmla="*/ 140 w 173"/>
                  <a:gd name="T57" fmla="*/ 46 h 123"/>
                  <a:gd name="T58" fmla="*/ 144 w 173"/>
                  <a:gd name="T59" fmla="*/ 38 h 123"/>
                  <a:gd name="T60" fmla="*/ 155 w 173"/>
                  <a:gd name="T61" fmla="*/ 39 h 123"/>
                  <a:gd name="T62" fmla="*/ 154 w 173"/>
                  <a:gd name="T63" fmla="*/ 32 h 123"/>
                  <a:gd name="T64" fmla="*/ 157 w 173"/>
                  <a:gd name="T65" fmla="*/ 24 h 123"/>
                  <a:gd name="T66" fmla="*/ 170 w 173"/>
                  <a:gd name="T67" fmla="*/ 31 h 123"/>
                  <a:gd name="T68" fmla="*/ 173 w 173"/>
                  <a:gd name="T69" fmla="*/ 31 h 123"/>
                  <a:gd name="T70" fmla="*/ 160 w 173"/>
                  <a:gd name="T71" fmla="*/ 4 h 123"/>
                  <a:gd name="T72" fmla="*/ 145 w 173"/>
                  <a:gd name="T73" fmla="*/ 0 h 12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73"/>
                  <a:gd name="T112" fmla="*/ 0 h 123"/>
                  <a:gd name="T113" fmla="*/ 173 w 173"/>
                  <a:gd name="T114" fmla="*/ 123 h 123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73" h="123">
                    <a:moveTo>
                      <a:pt x="145" y="0"/>
                    </a:moveTo>
                    <a:lnTo>
                      <a:pt x="136" y="4"/>
                    </a:lnTo>
                    <a:lnTo>
                      <a:pt x="134" y="12"/>
                    </a:lnTo>
                    <a:lnTo>
                      <a:pt x="117" y="10"/>
                    </a:lnTo>
                    <a:lnTo>
                      <a:pt x="113" y="10"/>
                    </a:lnTo>
                    <a:lnTo>
                      <a:pt x="108" y="19"/>
                    </a:lnTo>
                    <a:lnTo>
                      <a:pt x="88" y="15"/>
                    </a:lnTo>
                    <a:lnTo>
                      <a:pt x="75" y="17"/>
                    </a:lnTo>
                    <a:lnTo>
                      <a:pt x="66" y="28"/>
                    </a:lnTo>
                    <a:lnTo>
                      <a:pt x="58" y="33"/>
                    </a:lnTo>
                    <a:lnTo>
                      <a:pt x="30" y="31"/>
                    </a:lnTo>
                    <a:lnTo>
                      <a:pt x="14" y="31"/>
                    </a:lnTo>
                    <a:lnTo>
                      <a:pt x="2" y="41"/>
                    </a:lnTo>
                    <a:lnTo>
                      <a:pt x="0" y="48"/>
                    </a:lnTo>
                    <a:lnTo>
                      <a:pt x="0" y="53"/>
                    </a:lnTo>
                    <a:lnTo>
                      <a:pt x="2" y="54"/>
                    </a:lnTo>
                    <a:lnTo>
                      <a:pt x="7" y="53"/>
                    </a:lnTo>
                    <a:lnTo>
                      <a:pt x="5" y="60"/>
                    </a:lnTo>
                    <a:lnTo>
                      <a:pt x="4" y="68"/>
                    </a:lnTo>
                    <a:lnTo>
                      <a:pt x="9" y="74"/>
                    </a:lnTo>
                    <a:lnTo>
                      <a:pt x="9" y="82"/>
                    </a:lnTo>
                    <a:lnTo>
                      <a:pt x="11" y="85"/>
                    </a:lnTo>
                    <a:lnTo>
                      <a:pt x="18" y="89"/>
                    </a:lnTo>
                    <a:lnTo>
                      <a:pt x="21" y="94"/>
                    </a:lnTo>
                    <a:lnTo>
                      <a:pt x="25" y="95"/>
                    </a:lnTo>
                    <a:lnTo>
                      <a:pt x="27" y="98"/>
                    </a:lnTo>
                    <a:lnTo>
                      <a:pt x="26" y="103"/>
                    </a:lnTo>
                    <a:lnTo>
                      <a:pt x="22" y="106"/>
                    </a:lnTo>
                    <a:lnTo>
                      <a:pt x="17" y="107"/>
                    </a:lnTo>
                    <a:lnTo>
                      <a:pt x="12" y="106"/>
                    </a:lnTo>
                    <a:lnTo>
                      <a:pt x="6" y="111"/>
                    </a:lnTo>
                    <a:lnTo>
                      <a:pt x="14" y="117"/>
                    </a:lnTo>
                    <a:lnTo>
                      <a:pt x="27" y="116"/>
                    </a:lnTo>
                    <a:lnTo>
                      <a:pt x="30" y="111"/>
                    </a:lnTo>
                    <a:lnTo>
                      <a:pt x="36" y="116"/>
                    </a:lnTo>
                    <a:lnTo>
                      <a:pt x="53" y="116"/>
                    </a:lnTo>
                    <a:lnTo>
                      <a:pt x="60" y="100"/>
                    </a:lnTo>
                    <a:lnTo>
                      <a:pt x="63" y="100"/>
                    </a:lnTo>
                    <a:lnTo>
                      <a:pt x="74" y="119"/>
                    </a:lnTo>
                    <a:lnTo>
                      <a:pt x="79" y="118"/>
                    </a:lnTo>
                    <a:lnTo>
                      <a:pt x="79" y="114"/>
                    </a:lnTo>
                    <a:lnTo>
                      <a:pt x="81" y="114"/>
                    </a:lnTo>
                    <a:lnTo>
                      <a:pt x="84" y="117"/>
                    </a:lnTo>
                    <a:lnTo>
                      <a:pt x="87" y="117"/>
                    </a:lnTo>
                    <a:lnTo>
                      <a:pt x="92" y="123"/>
                    </a:lnTo>
                    <a:lnTo>
                      <a:pt x="96" y="123"/>
                    </a:lnTo>
                    <a:lnTo>
                      <a:pt x="101" y="119"/>
                    </a:lnTo>
                    <a:lnTo>
                      <a:pt x="100" y="107"/>
                    </a:lnTo>
                    <a:lnTo>
                      <a:pt x="103" y="102"/>
                    </a:lnTo>
                    <a:lnTo>
                      <a:pt x="100" y="97"/>
                    </a:lnTo>
                    <a:lnTo>
                      <a:pt x="111" y="89"/>
                    </a:lnTo>
                    <a:lnTo>
                      <a:pt x="119" y="87"/>
                    </a:lnTo>
                    <a:lnTo>
                      <a:pt x="124" y="80"/>
                    </a:lnTo>
                    <a:lnTo>
                      <a:pt x="124" y="69"/>
                    </a:lnTo>
                    <a:lnTo>
                      <a:pt x="118" y="62"/>
                    </a:lnTo>
                    <a:lnTo>
                      <a:pt x="117" y="58"/>
                    </a:lnTo>
                    <a:lnTo>
                      <a:pt x="120" y="53"/>
                    </a:lnTo>
                    <a:lnTo>
                      <a:pt x="140" y="46"/>
                    </a:lnTo>
                    <a:lnTo>
                      <a:pt x="144" y="43"/>
                    </a:lnTo>
                    <a:lnTo>
                      <a:pt x="144" y="38"/>
                    </a:lnTo>
                    <a:lnTo>
                      <a:pt x="151" y="38"/>
                    </a:lnTo>
                    <a:lnTo>
                      <a:pt x="155" y="39"/>
                    </a:lnTo>
                    <a:lnTo>
                      <a:pt x="155" y="38"/>
                    </a:lnTo>
                    <a:lnTo>
                      <a:pt x="154" y="32"/>
                    </a:lnTo>
                    <a:lnTo>
                      <a:pt x="154" y="27"/>
                    </a:lnTo>
                    <a:lnTo>
                      <a:pt x="157" y="24"/>
                    </a:lnTo>
                    <a:lnTo>
                      <a:pt x="161" y="25"/>
                    </a:lnTo>
                    <a:lnTo>
                      <a:pt x="170" y="31"/>
                    </a:lnTo>
                    <a:lnTo>
                      <a:pt x="173" y="28"/>
                    </a:lnTo>
                    <a:lnTo>
                      <a:pt x="173" y="31"/>
                    </a:lnTo>
                    <a:lnTo>
                      <a:pt x="165" y="17"/>
                    </a:lnTo>
                    <a:lnTo>
                      <a:pt x="160" y="4"/>
                    </a:lnTo>
                    <a:lnTo>
                      <a:pt x="152" y="0"/>
                    </a:lnTo>
                    <a:lnTo>
                      <a:pt x="145" y="0"/>
                    </a:lnTo>
                    <a:close/>
                  </a:path>
                </a:pathLst>
              </a:custGeom>
              <a:noFill/>
              <a:ln w="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i="1" u="sng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i="1" u="sng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i="1" u="sng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i="1" u="sng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i="1" u="sng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i="1" u="sng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i="1" u="sng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i="1" u="sng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i="1" u="sng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99" name="Freeform 99"/>
              <p:cNvSpPr>
                <a:spLocks/>
              </p:cNvSpPr>
              <p:nvPr/>
            </p:nvSpPr>
            <p:spPr bwMode="auto">
              <a:xfrm>
                <a:off x="5160611" y="5520327"/>
                <a:ext cx="266172" cy="159399"/>
              </a:xfrm>
              <a:custGeom>
                <a:avLst/>
                <a:gdLst>
                  <a:gd name="T0" fmla="*/ 25 w 132"/>
                  <a:gd name="T1" fmla="*/ 107 h 107"/>
                  <a:gd name="T2" fmla="*/ 8 w 132"/>
                  <a:gd name="T3" fmla="*/ 90 h 107"/>
                  <a:gd name="T4" fmla="*/ 0 w 132"/>
                  <a:gd name="T5" fmla="*/ 70 h 107"/>
                  <a:gd name="T6" fmla="*/ 0 w 132"/>
                  <a:gd name="T7" fmla="*/ 53 h 107"/>
                  <a:gd name="T8" fmla="*/ 5 w 132"/>
                  <a:gd name="T9" fmla="*/ 17 h 107"/>
                  <a:gd name="T10" fmla="*/ 6 w 132"/>
                  <a:gd name="T11" fmla="*/ 19 h 107"/>
                  <a:gd name="T12" fmla="*/ 11 w 132"/>
                  <a:gd name="T13" fmla="*/ 19 h 107"/>
                  <a:gd name="T14" fmla="*/ 14 w 132"/>
                  <a:gd name="T15" fmla="*/ 16 h 107"/>
                  <a:gd name="T16" fmla="*/ 14 w 132"/>
                  <a:gd name="T17" fmla="*/ 8 h 107"/>
                  <a:gd name="T18" fmla="*/ 32 w 132"/>
                  <a:gd name="T19" fmla="*/ 1 h 107"/>
                  <a:gd name="T20" fmla="*/ 35 w 132"/>
                  <a:gd name="T21" fmla="*/ 3 h 107"/>
                  <a:gd name="T22" fmla="*/ 41 w 132"/>
                  <a:gd name="T23" fmla="*/ 10 h 107"/>
                  <a:gd name="T24" fmla="*/ 44 w 132"/>
                  <a:gd name="T25" fmla="*/ 10 h 107"/>
                  <a:gd name="T26" fmla="*/ 44 w 132"/>
                  <a:gd name="T27" fmla="*/ 5 h 107"/>
                  <a:gd name="T28" fmla="*/ 51 w 132"/>
                  <a:gd name="T29" fmla="*/ 0 h 107"/>
                  <a:gd name="T30" fmla="*/ 67 w 132"/>
                  <a:gd name="T31" fmla="*/ 4 h 107"/>
                  <a:gd name="T32" fmla="*/ 71 w 132"/>
                  <a:gd name="T33" fmla="*/ 0 h 107"/>
                  <a:gd name="T34" fmla="*/ 86 w 132"/>
                  <a:gd name="T35" fmla="*/ 3 h 107"/>
                  <a:gd name="T36" fmla="*/ 97 w 132"/>
                  <a:gd name="T37" fmla="*/ 1 h 107"/>
                  <a:gd name="T38" fmla="*/ 103 w 132"/>
                  <a:gd name="T39" fmla="*/ 4 h 107"/>
                  <a:gd name="T40" fmla="*/ 126 w 132"/>
                  <a:gd name="T41" fmla="*/ 24 h 107"/>
                  <a:gd name="T42" fmla="*/ 131 w 132"/>
                  <a:gd name="T43" fmla="*/ 53 h 107"/>
                  <a:gd name="T44" fmla="*/ 132 w 132"/>
                  <a:gd name="T45" fmla="*/ 69 h 107"/>
                  <a:gd name="T46" fmla="*/ 126 w 132"/>
                  <a:gd name="T47" fmla="*/ 71 h 107"/>
                  <a:gd name="T48" fmla="*/ 111 w 132"/>
                  <a:gd name="T49" fmla="*/ 85 h 107"/>
                  <a:gd name="T50" fmla="*/ 91 w 132"/>
                  <a:gd name="T51" fmla="*/ 85 h 107"/>
                  <a:gd name="T52" fmla="*/ 72 w 132"/>
                  <a:gd name="T53" fmla="*/ 92 h 107"/>
                  <a:gd name="T54" fmla="*/ 61 w 132"/>
                  <a:gd name="T55" fmla="*/ 102 h 107"/>
                  <a:gd name="T56" fmla="*/ 25 w 132"/>
                  <a:gd name="T57" fmla="*/ 107 h 10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32"/>
                  <a:gd name="T88" fmla="*/ 0 h 107"/>
                  <a:gd name="T89" fmla="*/ 132 w 132"/>
                  <a:gd name="T90" fmla="*/ 107 h 10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32" h="107">
                    <a:moveTo>
                      <a:pt x="25" y="107"/>
                    </a:moveTo>
                    <a:lnTo>
                      <a:pt x="8" y="90"/>
                    </a:lnTo>
                    <a:lnTo>
                      <a:pt x="0" y="70"/>
                    </a:lnTo>
                    <a:lnTo>
                      <a:pt x="0" y="53"/>
                    </a:lnTo>
                    <a:lnTo>
                      <a:pt x="5" y="17"/>
                    </a:lnTo>
                    <a:lnTo>
                      <a:pt x="6" y="19"/>
                    </a:lnTo>
                    <a:lnTo>
                      <a:pt x="11" y="19"/>
                    </a:lnTo>
                    <a:lnTo>
                      <a:pt x="14" y="16"/>
                    </a:lnTo>
                    <a:lnTo>
                      <a:pt x="14" y="8"/>
                    </a:lnTo>
                    <a:lnTo>
                      <a:pt x="32" y="1"/>
                    </a:lnTo>
                    <a:lnTo>
                      <a:pt x="35" y="3"/>
                    </a:lnTo>
                    <a:lnTo>
                      <a:pt x="41" y="10"/>
                    </a:lnTo>
                    <a:lnTo>
                      <a:pt x="44" y="10"/>
                    </a:lnTo>
                    <a:lnTo>
                      <a:pt x="44" y="5"/>
                    </a:lnTo>
                    <a:lnTo>
                      <a:pt x="51" y="0"/>
                    </a:lnTo>
                    <a:lnTo>
                      <a:pt x="67" y="4"/>
                    </a:lnTo>
                    <a:lnTo>
                      <a:pt x="71" y="0"/>
                    </a:lnTo>
                    <a:lnTo>
                      <a:pt x="86" y="3"/>
                    </a:lnTo>
                    <a:lnTo>
                      <a:pt x="97" y="1"/>
                    </a:lnTo>
                    <a:lnTo>
                      <a:pt x="103" y="4"/>
                    </a:lnTo>
                    <a:lnTo>
                      <a:pt x="126" y="24"/>
                    </a:lnTo>
                    <a:lnTo>
                      <a:pt x="131" y="53"/>
                    </a:lnTo>
                    <a:lnTo>
                      <a:pt x="132" y="69"/>
                    </a:lnTo>
                    <a:lnTo>
                      <a:pt x="126" y="71"/>
                    </a:lnTo>
                    <a:lnTo>
                      <a:pt x="111" y="85"/>
                    </a:lnTo>
                    <a:lnTo>
                      <a:pt x="91" y="85"/>
                    </a:lnTo>
                    <a:lnTo>
                      <a:pt x="72" y="92"/>
                    </a:lnTo>
                    <a:lnTo>
                      <a:pt x="61" y="102"/>
                    </a:lnTo>
                    <a:lnTo>
                      <a:pt x="25" y="107"/>
                    </a:lnTo>
                    <a:close/>
                  </a:path>
                </a:pathLst>
              </a:custGeom>
              <a:noFill/>
              <a:ln w="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i="1" u="sng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i="1" u="sng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i="1" u="sng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i="1" u="sng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i="1" u="sng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i="1" u="sng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i="1" u="sng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i="1" u="sng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i="1" u="sng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0" name="Freeform 100"/>
              <p:cNvSpPr>
                <a:spLocks/>
              </p:cNvSpPr>
              <p:nvPr/>
            </p:nvSpPr>
            <p:spPr bwMode="auto">
              <a:xfrm>
                <a:off x="5119524" y="4807722"/>
                <a:ext cx="1048615" cy="560708"/>
              </a:xfrm>
              <a:custGeom>
                <a:avLst/>
                <a:gdLst>
                  <a:gd name="T0" fmla="*/ 449 w 523"/>
                  <a:gd name="T1" fmla="*/ 356 h 364"/>
                  <a:gd name="T2" fmla="*/ 399 w 523"/>
                  <a:gd name="T3" fmla="*/ 334 h 364"/>
                  <a:gd name="T4" fmla="*/ 373 w 523"/>
                  <a:gd name="T5" fmla="*/ 328 h 364"/>
                  <a:gd name="T6" fmla="*/ 327 w 523"/>
                  <a:gd name="T7" fmla="*/ 347 h 364"/>
                  <a:gd name="T8" fmla="*/ 291 w 523"/>
                  <a:gd name="T9" fmla="*/ 364 h 364"/>
                  <a:gd name="T10" fmla="*/ 206 w 523"/>
                  <a:gd name="T11" fmla="*/ 355 h 364"/>
                  <a:gd name="T12" fmla="*/ 158 w 523"/>
                  <a:gd name="T13" fmla="*/ 351 h 364"/>
                  <a:gd name="T14" fmla="*/ 153 w 523"/>
                  <a:gd name="T15" fmla="*/ 328 h 364"/>
                  <a:gd name="T16" fmla="*/ 131 w 523"/>
                  <a:gd name="T17" fmla="*/ 322 h 364"/>
                  <a:gd name="T18" fmla="*/ 134 w 523"/>
                  <a:gd name="T19" fmla="*/ 295 h 364"/>
                  <a:gd name="T20" fmla="*/ 115 w 523"/>
                  <a:gd name="T21" fmla="*/ 293 h 364"/>
                  <a:gd name="T22" fmla="*/ 72 w 523"/>
                  <a:gd name="T23" fmla="*/ 270 h 364"/>
                  <a:gd name="T24" fmla="*/ 69 w 523"/>
                  <a:gd name="T25" fmla="*/ 246 h 364"/>
                  <a:gd name="T26" fmla="*/ 49 w 523"/>
                  <a:gd name="T27" fmla="*/ 238 h 364"/>
                  <a:gd name="T28" fmla="*/ 35 w 523"/>
                  <a:gd name="T29" fmla="*/ 207 h 364"/>
                  <a:gd name="T30" fmla="*/ 19 w 523"/>
                  <a:gd name="T31" fmla="*/ 182 h 364"/>
                  <a:gd name="T32" fmla="*/ 0 w 523"/>
                  <a:gd name="T33" fmla="*/ 172 h 364"/>
                  <a:gd name="T34" fmla="*/ 35 w 523"/>
                  <a:gd name="T35" fmla="*/ 162 h 364"/>
                  <a:gd name="T36" fmla="*/ 59 w 523"/>
                  <a:gd name="T37" fmla="*/ 138 h 364"/>
                  <a:gd name="T38" fmla="*/ 73 w 523"/>
                  <a:gd name="T39" fmla="*/ 112 h 364"/>
                  <a:gd name="T40" fmla="*/ 91 w 523"/>
                  <a:gd name="T41" fmla="*/ 85 h 364"/>
                  <a:gd name="T42" fmla="*/ 99 w 523"/>
                  <a:gd name="T43" fmla="*/ 63 h 364"/>
                  <a:gd name="T44" fmla="*/ 110 w 523"/>
                  <a:gd name="T45" fmla="*/ 46 h 364"/>
                  <a:gd name="T46" fmla="*/ 132 w 523"/>
                  <a:gd name="T47" fmla="*/ 39 h 364"/>
                  <a:gd name="T48" fmla="*/ 144 w 523"/>
                  <a:gd name="T49" fmla="*/ 25 h 364"/>
                  <a:gd name="T50" fmla="*/ 168 w 523"/>
                  <a:gd name="T51" fmla="*/ 22 h 364"/>
                  <a:gd name="T52" fmla="*/ 210 w 523"/>
                  <a:gd name="T53" fmla="*/ 27 h 364"/>
                  <a:gd name="T54" fmla="*/ 241 w 523"/>
                  <a:gd name="T55" fmla="*/ 22 h 364"/>
                  <a:gd name="T56" fmla="*/ 261 w 523"/>
                  <a:gd name="T57" fmla="*/ 37 h 364"/>
                  <a:gd name="T58" fmla="*/ 295 w 523"/>
                  <a:gd name="T59" fmla="*/ 21 h 364"/>
                  <a:gd name="T60" fmla="*/ 346 w 523"/>
                  <a:gd name="T61" fmla="*/ 0 h 364"/>
                  <a:gd name="T62" fmla="*/ 360 w 523"/>
                  <a:gd name="T63" fmla="*/ 1 h 364"/>
                  <a:gd name="T64" fmla="*/ 386 w 523"/>
                  <a:gd name="T65" fmla="*/ 25 h 364"/>
                  <a:gd name="T66" fmla="*/ 397 w 523"/>
                  <a:gd name="T67" fmla="*/ 55 h 364"/>
                  <a:gd name="T68" fmla="*/ 422 w 523"/>
                  <a:gd name="T69" fmla="*/ 97 h 364"/>
                  <a:gd name="T70" fmla="*/ 438 w 523"/>
                  <a:gd name="T71" fmla="*/ 146 h 364"/>
                  <a:gd name="T72" fmla="*/ 436 w 523"/>
                  <a:gd name="T73" fmla="*/ 182 h 364"/>
                  <a:gd name="T74" fmla="*/ 440 w 523"/>
                  <a:gd name="T75" fmla="*/ 207 h 364"/>
                  <a:gd name="T76" fmla="*/ 440 w 523"/>
                  <a:gd name="T77" fmla="*/ 225 h 364"/>
                  <a:gd name="T78" fmla="*/ 462 w 523"/>
                  <a:gd name="T79" fmla="*/ 241 h 364"/>
                  <a:gd name="T80" fmla="*/ 483 w 523"/>
                  <a:gd name="T81" fmla="*/ 232 h 364"/>
                  <a:gd name="T82" fmla="*/ 506 w 523"/>
                  <a:gd name="T83" fmla="*/ 226 h 364"/>
                  <a:gd name="T84" fmla="*/ 521 w 523"/>
                  <a:gd name="T85" fmla="*/ 230 h 364"/>
                  <a:gd name="T86" fmla="*/ 523 w 523"/>
                  <a:gd name="T87" fmla="*/ 254 h 364"/>
                  <a:gd name="T88" fmla="*/ 518 w 523"/>
                  <a:gd name="T89" fmla="*/ 270 h 364"/>
                  <a:gd name="T90" fmla="*/ 502 w 523"/>
                  <a:gd name="T91" fmla="*/ 279 h 364"/>
                  <a:gd name="T92" fmla="*/ 485 w 523"/>
                  <a:gd name="T93" fmla="*/ 296 h 364"/>
                  <a:gd name="T94" fmla="*/ 475 w 523"/>
                  <a:gd name="T95" fmla="*/ 296 h 364"/>
                  <a:gd name="T96" fmla="*/ 487 w 523"/>
                  <a:gd name="T97" fmla="*/ 277 h 364"/>
                  <a:gd name="T98" fmla="*/ 480 w 523"/>
                  <a:gd name="T99" fmla="*/ 263 h 364"/>
                  <a:gd name="T100" fmla="*/ 472 w 523"/>
                  <a:gd name="T101" fmla="*/ 299 h 364"/>
                  <a:gd name="T102" fmla="*/ 467 w 523"/>
                  <a:gd name="T103" fmla="*/ 317 h 364"/>
                  <a:gd name="T104" fmla="*/ 465 w 523"/>
                  <a:gd name="T105" fmla="*/ 344 h 36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523"/>
                  <a:gd name="T160" fmla="*/ 0 h 364"/>
                  <a:gd name="T161" fmla="*/ 523 w 523"/>
                  <a:gd name="T162" fmla="*/ 364 h 364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523" h="364">
                    <a:moveTo>
                      <a:pt x="467" y="355"/>
                    </a:moveTo>
                    <a:lnTo>
                      <a:pt x="449" y="356"/>
                    </a:lnTo>
                    <a:lnTo>
                      <a:pt x="429" y="343"/>
                    </a:lnTo>
                    <a:lnTo>
                      <a:pt x="399" y="334"/>
                    </a:lnTo>
                    <a:lnTo>
                      <a:pt x="393" y="329"/>
                    </a:lnTo>
                    <a:lnTo>
                      <a:pt x="373" y="328"/>
                    </a:lnTo>
                    <a:lnTo>
                      <a:pt x="347" y="337"/>
                    </a:lnTo>
                    <a:lnTo>
                      <a:pt x="327" y="347"/>
                    </a:lnTo>
                    <a:lnTo>
                      <a:pt x="308" y="359"/>
                    </a:lnTo>
                    <a:lnTo>
                      <a:pt x="291" y="364"/>
                    </a:lnTo>
                    <a:lnTo>
                      <a:pt x="247" y="356"/>
                    </a:lnTo>
                    <a:lnTo>
                      <a:pt x="206" y="355"/>
                    </a:lnTo>
                    <a:lnTo>
                      <a:pt x="172" y="351"/>
                    </a:lnTo>
                    <a:lnTo>
                      <a:pt x="158" y="351"/>
                    </a:lnTo>
                    <a:lnTo>
                      <a:pt x="147" y="343"/>
                    </a:lnTo>
                    <a:lnTo>
                      <a:pt x="153" y="328"/>
                    </a:lnTo>
                    <a:lnTo>
                      <a:pt x="141" y="324"/>
                    </a:lnTo>
                    <a:lnTo>
                      <a:pt x="131" y="322"/>
                    </a:lnTo>
                    <a:lnTo>
                      <a:pt x="124" y="306"/>
                    </a:lnTo>
                    <a:lnTo>
                      <a:pt x="134" y="295"/>
                    </a:lnTo>
                    <a:lnTo>
                      <a:pt x="126" y="284"/>
                    </a:lnTo>
                    <a:lnTo>
                      <a:pt x="115" y="293"/>
                    </a:lnTo>
                    <a:lnTo>
                      <a:pt x="87" y="283"/>
                    </a:lnTo>
                    <a:lnTo>
                      <a:pt x="72" y="270"/>
                    </a:lnTo>
                    <a:lnTo>
                      <a:pt x="71" y="256"/>
                    </a:lnTo>
                    <a:lnTo>
                      <a:pt x="69" y="246"/>
                    </a:lnTo>
                    <a:lnTo>
                      <a:pt x="60" y="241"/>
                    </a:lnTo>
                    <a:lnTo>
                      <a:pt x="49" y="238"/>
                    </a:lnTo>
                    <a:lnTo>
                      <a:pt x="40" y="225"/>
                    </a:lnTo>
                    <a:lnTo>
                      <a:pt x="35" y="207"/>
                    </a:lnTo>
                    <a:lnTo>
                      <a:pt x="30" y="194"/>
                    </a:lnTo>
                    <a:lnTo>
                      <a:pt x="19" y="182"/>
                    </a:lnTo>
                    <a:lnTo>
                      <a:pt x="5" y="176"/>
                    </a:lnTo>
                    <a:lnTo>
                      <a:pt x="0" y="172"/>
                    </a:lnTo>
                    <a:lnTo>
                      <a:pt x="3" y="172"/>
                    </a:lnTo>
                    <a:lnTo>
                      <a:pt x="35" y="162"/>
                    </a:lnTo>
                    <a:lnTo>
                      <a:pt x="51" y="155"/>
                    </a:lnTo>
                    <a:lnTo>
                      <a:pt x="59" y="138"/>
                    </a:lnTo>
                    <a:lnTo>
                      <a:pt x="66" y="128"/>
                    </a:lnTo>
                    <a:lnTo>
                      <a:pt x="73" y="112"/>
                    </a:lnTo>
                    <a:lnTo>
                      <a:pt x="78" y="98"/>
                    </a:lnTo>
                    <a:lnTo>
                      <a:pt x="91" y="85"/>
                    </a:lnTo>
                    <a:lnTo>
                      <a:pt x="93" y="74"/>
                    </a:lnTo>
                    <a:lnTo>
                      <a:pt x="99" y="63"/>
                    </a:lnTo>
                    <a:lnTo>
                      <a:pt x="101" y="55"/>
                    </a:lnTo>
                    <a:lnTo>
                      <a:pt x="110" y="46"/>
                    </a:lnTo>
                    <a:lnTo>
                      <a:pt x="125" y="39"/>
                    </a:lnTo>
                    <a:lnTo>
                      <a:pt x="132" y="39"/>
                    </a:lnTo>
                    <a:lnTo>
                      <a:pt x="140" y="32"/>
                    </a:lnTo>
                    <a:lnTo>
                      <a:pt x="144" y="25"/>
                    </a:lnTo>
                    <a:lnTo>
                      <a:pt x="151" y="22"/>
                    </a:lnTo>
                    <a:lnTo>
                      <a:pt x="168" y="22"/>
                    </a:lnTo>
                    <a:lnTo>
                      <a:pt x="187" y="25"/>
                    </a:lnTo>
                    <a:lnTo>
                      <a:pt x="210" y="27"/>
                    </a:lnTo>
                    <a:lnTo>
                      <a:pt x="225" y="24"/>
                    </a:lnTo>
                    <a:lnTo>
                      <a:pt x="241" y="22"/>
                    </a:lnTo>
                    <a:lnTo>
                      <a:pt x="252" y="32"/>
                    </a:lnTo>
                    <a:lnTo>
                      <a:pt x="261" y="37"/>
                    </a:lnTo>
                    <a:lnTo>
                      <a:pt x="277" y="26"/>
                    </a:lnTo>
                    <a:lnTo>
                      <a:pt x="295" y="21"/>
                    </a:lnTo>
                    <a:lnTo>
                      <a:pt x="312" y="21"/>
                    </a:lnTo>
                    <a:lnTo>
                      <a:pt x="346" y="0"/>
                    </a:lnTo>
                    <a:lnTo>
                      <a:pt x="352" y="1"/>
                    </a:lnTo>
                    <a:lnTo>
                      <a:pt x="360" y="1"/>
                    </a:lnTo>
                    <a:lnTo>
                      <a:pt x="372" y="11"/>
                    </a:lnTo>
                    <a:lnTo>
                      <a:pt x="386" y="25"/>
                    </a:lnTo>
                    <a:lnTo>
                      <a:pt x="394" y="38"/>
                    </a:lnTo>
                    <a:lnTo>
                      <a:pt x="397" y="55"/>
                    </a:lnTo>
                    <a:lnTo>
                      <a:pt x="409" y="76"/>
                    </a:lnTo>
                    <a:lnTo>
                      <a:pt x="422" y="97"/>
                    </a:lnTo>
                    <a:lnTo>
                      <a:pt x="433" y="117"/>
                    </a:lnTo>
                    <a:lnTo>
                      <a:pt x="438" y="146"/>
                    </a:lnTo>
                    <a:lnTo>
                      <a:pt x="438" y="166"/>
                    </a:lnTo>
                    <a:lnTo>
                      <a:pt x="436" y="182"/>
                    </a:lnTo>
                    <a:lnTo>
                      <a:pt x="438" y="194"/>
                    </a:lnTo>
                    <a:lnTo>
                      <a:pt x="440" y="207"/>
                    </a:lnTo>
                    <a:lnTo>
                      <a:pt x="440" y="221"/>
                    </a:lnTo>
                    <a:lnTo>
                      <a:pt x="440" y="225"/>
                    </a:lnTo>
                    <a:lnTo>
                      <a:pt x="448" y="224"/>
                    </a:lnTo>
                    <a:lnTo>
                      <a:pt x="462" y="241"/>
                    </a:lnTo>
                    <a:lnTo>
                      <a:pt x="472" y="240"/>
                    </a:lnTo>
                    <a:lnTo>
                      <a:pt x="483" y="232"/>
                    </a:lnTo>
                    <a:lnTo>
                      <a:pt x="497" y="230"/>
                    </a:lnTo>
                    <a:lnTo>
                      <a:pt x="506" y="226"/>
                    </a:lnTo>
                    <a:lnTo>
                      <a:pt x="515" y="226"/>
                    </a:lnTo>
                    <a:lnTo>
                      <a:pt x="521" y="230"/>
                    </a:lnTo>
                    <a:lnTo>
                      <a:pt x="523" y="237"/>
                    </a:lnTo>
                    <a:lnTo>
                      <a:pt x="523" y="254"/>
                    </a:lnTo>
                    <a:lnTo>
                      <a:pt x="521" y="265"/>
                    </a:lnTo>
                    <a:lnTo>
                      <a:pt x="518" y="270"/>
                    </a:lnTo>
                    <a:lnTo>
                      <a:pt x="513" y="277"/>
                    </a:lnTo>
                    <a:lnTo>
                      <a:pt x="502" y="279"/>
                    </a:lnTo>
                    <a:lnTo>
                      <a:pt x="492" y="286"/>
                    </a:lnTo>
                    <a:lnTo>
                      <a:pt x="485" y="296"/>
                    </a:lnTo>
                    <a:lnTo>
                      <a:pt x="478" y="302"/>
                    </a:lnTo>
                    <a:lnTo>
                      <a:pt x="475" y="296"/>
                    </a:lnTo>
                    <a:lnTo>
                      <a:pt x="481" y="289"/>
                    </a:lnTo>
                    <a:lnTo>
                      <a:pt x="487" y="277"/>
                    </a:lnTo>
                    <a:lnTo>
                      <a:pt x="487" y="263"/>
                    </a:lnTo>
                    <a:lnTo>
                      <a:pt x="480" y="263"/>
                    </a:lnTo>
                    <a:lnTo>
                      <a:pt x="476" y="286"/>
                    </a:lnTo>
                    <a:lnTo>
                      <a:pt x="472" y="299"/>
                    </a:lnTo>
                    <a:lnTo>
                      <a:pt x="469" y="310"/>
                    </a:lnTo>
                    <a:lnTo>
                      <a:pt x="467" y="317"/>
                    </a:lnTo>
                    <a:lnTo>
                      <a:pt x="467" y="336"/>
                    </a:lnTo>
                    <a:lnTo>
                      <a:pt x="465" y="344"/>
                    </a:lnTo>
                    <a:lnTo>
                      <a:pt x="467" y="355"/>
                    </a:lnTo>
                    <a:close/>
                  </a:path>
                </a:pathLst>
              </a:custGeom>
              <a:solidFill>
                <a:srgbClr val="2A6CAF"/>
              </a:solidFill>
              <a:ln w="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i="1" u="sng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i="1" u="sng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i="1" u="sng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i="1" u="sng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i="1" u="sng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i="1" u="sng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i="1" u="sng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i="1" u="sng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i="1" u="sng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1" name="Freeform 101"/>
              <p:cNvSpPr>
                <a:spLocks/>
              </p:cNvSpPr>
              <p:nvPr/>
            </p:nvSpPr>
            <p:spPr bwMode="auto">
              <a:xfrm>
                <a:off x="5467871" y="3176231"/>
                <a:ext cx="546637" cy="331925"/>
              </a:xfrm>
              <a:custGeom>
                <a:avLst/>
                <a:gdLst>
                  <a:gd name="T0" fmla="*/ 124 w 267"/>
                  <a:gd name="T1" fmla="*/ 0 h 220"/>
                  <a:gd name="T2" fmla="*/ 140 w 267"/>
                  <a:gd name="T3" fmla="*/ 5 h 220"/>
                  <a:gd name="T4" fmla="*/ 159 w 267"/>
                  <a:gd name="T5" fmla="*/ 13 h 220"/>
                  <a:gd name="T6" fmla="*/ 184 w 267"/>
                  <a:gd name="T7" fmla="*/ 21 h 220"/>
                  <a:gd name="T8" fmla="*/ 239 w 267"/>
                  <a:gd name="T9" fmla="*/ 26 h 220"/>
                  <a:gd name="T10" fmla="*/ 253 w 267"/>
                  <a:gd name="T11" fmla="*/ 15 h 220"/>
                  <a:gd name="T12" fmla="*/ 265 w 267"/>
                  <a:gd name="T13" fmla="*/ 22 h 220"/>
                  <a:gd name="T14" fmla="*/ 264 w 267"/>
                  <a:gd name="T15" fmla="*/ 38 h 220"/>
                  <a:gd name="T16" fmla="*/ 244 w 267"/>
                  <a:gd name="T17" fmla="*/ 64 h 220"/>
                  <a:gd name="T18" fmla="*/ 242 w 267"/>
                  <a:gd name="T19" fmla="*/ 91 h 220"/>
                  <a:gd name="T20" fmla="*/ 240 w 267"/>
                  <a:gd name="T21" fmla="*/ 116 h 220"/>
                  <a:gd name="T22" fmla="*/ 243 w 267"/>
                  <a:gd name="T23" fmla="*/ 127 h 220"/>
                  <a:gd name="T24" fmla="*/ 232 w 267"/>
                  <a:gd name="T25" fmla="*/ 143 h 220"/>
                  <a:gd name="T26" fmla="*/ 224 w 267"/>
                  <a:gd name="T27" fmla="*/ 154 h 220"/>
                  <a:gd name="T28" fmla="*/ 237 w 267"/>
                  <a:gd name="T29" fmla="*/ 162 h 220"/>
                  <a:gd name="T30" fmla="*/ 261 w 267"/>
                  <a:gd name="T31" fmla="*/ 178 h 220"/>
                  <a:gd name="T32" fmla="*/ 250 w 267"/>
                  <a:gd name="T33" fmla="*/ 194 h 220"/>
                  <a:gd name="T34" fmla="*/ 233 w 267"/>
                  <a:gd name="T35" fmla="*/ 176 h 220"/>
                  <a:gd name="T36" fmla="*/ 229 w 267"/>
                  <a:gd name="T37" fmla="*/ 198 h 220"/>
                  <a:gd name="T38" fmla="*/ 224 w 267"/>
                  <a:gd name="T39" fmla="*/ 220 h 220"/>
                  <a:gd name="T40" fmla="*/ 206 w 267"/>
                  <a:gd name="T41" fmla="*/ 215 h 220"/>
                  <a:gd name="T42" fmla="*/ 183 w 267"/>
                  <a:gd name="T43" fmla="*/ 220 h 220"/>
                  <a:gd name="T44" fmla="*/ 153 w 267"/>
                  <a:gd name="T45" fmla="*/ 201 h 220"/>
                  <a:gd name="T46" fmla="*/ 134 w 267"/>
                  <a:gd name="T47" fmla="*/ 186 h 220"/>
                  <a:gd name="T48" fmla="*/ 104 w 267"/>
                  <a:gd name="T49" fmla="*/ 171 h 220"/>
                  <a:gd name="T50" fmla="*/ 65 w 267"/>
                  <a:gd name="T51" fmla="*/ 185 h 220"/>
                  <a:gd name="T52" fmla="*/ 50 w 267"/>
                  <a:gd name="T53" fmla="*/ 192 h 220"/>
                  <a:gd name="T54" fmla="*/ 56 w 267"/>
                  <a:gd name="T55" fmla="*/ 155 h 220"/>
                  <a:gd name="T56" fmla="*/ 60 w 267"/>
                  <a:gd name="T57" fmla="*/ 139 h 220"/>
                  <a:gd name="T58" fmla="*/ 43 w 267"/>
                  <a:gd name="T59" fmla="*/ 144 h 220"/>
                  <a:gd name="T60" fmla="*/ 28 w 267"/>
                  <a:gd name="T61" fmla="*/ 140 h 220"/>
                  <a:gd name="T62" fmla="*/ 14 w 267"/>
                  <a:gd name="T63" fmla="*/ 139 h 220"/>
                  <a:gd name="T64" fmla="*/ 5 w 267"/>
                  <a:gd name="T65" fmla="*/ 119 h 220"/>
                  <a:gd name="T66" fmla="*/ 7 w 267"/>
                  <a:gd name="T67" fmla="*/ 100 h 220"/>
                  <a:gd name="T68" fmla="*/ 16 w 267"/>
                  <a:gd name="T69" fmla="*/ 94 h 220"/>
                  <a:gd name="T70" fmla="*/ 3 w 267"/>
                  <a:gd name="T71" fmla="*/ 79 h 220"/>
                  <a:gd name="T72" fmla="*/ 5 w 267"/>
                  <a:gd name="T73" fmla="*/ 72 h 220"/>
                  <a:gd name="T74" fmla="*/ 3 w 267"/>
                  <a:gd name="T75" fmla="*/ 49 h 220"/>
                  <a:gd name="T76" fmla="*/ 35 w 267"/>
                  <a:gd name="T77" fmla="*/ 38 h 220"/>
                  <a:gd name="T78" fmla="*/ 39 w 267"/>
                  <a:gd name="T79" fmla="*/ 30 h 220"/>
                  <a:gd name="T80" fmla="*/ 54 w 267"/>
                  <a:gd name="T81" fmla="*/ 21 h 220"/>
                  <a:gd name="T82" fmla="*/ 77 w 267"/>
                  <a:gd name="T83" fmla="*/ 13 h 220"/>
                  <a:gd name="T84" fmla="*/ 108 w 267"/>
                  <a:gd name="T85" fmla="*/ 16 h 220"/>
                  <a:gd name="T86" fmla="*/ 111 w 267"/>
                  <a:gd name="T87" fmla="*/ 5 h 22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67"/>
                  <a:gd name="T133" fmla="*/ 0 h 220"/>
                  <a:gd name="T134" fmla="*/ 267 w 267"/>
                  <a:gd name="T135" fmla="*/ 220 h 22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67" h="220">
                    <a:moveTo>
                      <a:pt x="121" y="5"/>
                    </a:moveTo>
                    <a:lnTo>
                      <a:pt x="124" y="0"/>
                    </a:lnTo>
                    <a:lnTo>
                      <a:pt x="131" y="9"/>
                    </a:lnTo>
                    <a:lnTo>
                      <a:pt x="140" y="5"/>
                    </a:lnTo>
                    <a:lnTo>
                      <a:pt x="147" y="6"/>
                    </a:lnTo>
                    <a:lnTo>
                      <a:pt x="159" y="13"/>
                    </a:lnTo>
                    <a:lnTo>
                      <a:pt x="179" y="15"/>
                    </a:lnTo>
                    <a:lnTo>
                      <a:pt x="184" y="21"/>
                    </a:lnTo>
                    <a:lnTo>
                      <a:pt x="196" y="25"/>
                    </a:lnTo>
                    <a:lnTo>
                      <a:pt x="239" y="26"/>
                    </a:lnTo>
                    <a:lnTo>
                      <a:pt x="250" y="22"/>
                    </a:lnTo>
                    <a:lnTo>
                      <a:pt x="253" y="15"/>
                    </a:lnTo>
                    <a:lnTo>
                      <a:pt x="260" y="16"/>
                    </a:lnTo>
                    <a:lnTo>
                      <a:pt x="265" y="22"/>
                    </a:lnTo>
                    <a:lnTo>
                      <a:pt x="267" y="30"/>
                    </a:lnTo>
                    <a:lnTo>
                      <a:pt x="264" y="38"/>
                    </a:lnTo>
                    <a:lnTo>
                      <a:pt x="253" y="49"/>
                    </a:lnTo>
                    <a:lnTo>
                      <a:pt x="244" y="64"/>
                    </a:lnTo>
                    <a:lnTo>
                      <a:pt x="238" y="78"/>
                    </a:lnTo>
                    <a:lnTo>
                      <a:pt x="242" y="91"/>
                    </a:lnTo>
                    <a:lnTo>
                      <a:pt x="239" y="110"/>
                    </a:lnTo>
                    <a:lnTo>
                      <a:pt x="240" y="116"/>
                    </a:lnTo>
                    <a:lnTo>
                      <a:pt x="243" y="121"/>
                    </a:lnTo>
                    <a:lnTo>
                      <a:pt x="243" y="127"/>
                    </a:lnTo>
                    <a:lnTo>
                      <a:pt x="240" y="134"/>
                    </a:lnTo>
                    <a:lnTo>
                      <a:pt x="232" y="143"/>
                    </a:lnTo>
                    <a:lnTo>
                      <a:pt x="227" y="146"/>
                    </a:lnTo>
                    <a:lnTo>
                      <a:pt x="224" y="154"/>
                    </a:lnTo>
                    <a:lnTo>
                      <a:pt x="228" y="161"/>
                    </a:lnTo>
                    <a:lnTo>
                      <a:pt x="237" y="162"/>
                    </a:lnTo>
                    <a:lnTo>
                      <a:pt x="250" y="161"/>
                    </a:lnTo>
                    <a:lnTo>
                      <a:pt x="261" y="178"/>
                    </a:lnTo>
                    <a:lnTo>
                      <a:pt x="260" y="194"/>
                    </a:lnTo>
                    <a:lnTo>
                      <a:pt x="250" y="194"/>
                    </a:lnTo>
                    <a:lnTo>
                      <a:pt x="242" y="183"/>
                    </a:lnTo>
                    <a:lnTo>
                      <a:pt x="233" y="176"/>
                    </a:lnTo>
                    <a:lnTo>
                      <a:pt x="233" y="191"/>
                    </a:lnTo>
                    <a:lnTo>
                      <a:pt x="229" y="198"/>
                    </a:lnTo>
                    <a:lnTo>
                      <a:pt x="223" y="213"/>
                    </a:lnTo>
                    <a:lnTo>
                      <a:pt x="224" y="220"/>
                    </a:lnTo>
                    <a:lnTo>
                      <a:pt x="223" y="219"/>
                    </a:lnTo>
                    <a:lnTo>
                      <a:pt x="206" y="215"/>
                    </a:lnTo>
                    <a:lnTo>
                      <a:pt x="191" y="217"/>
                    </a:lnTo>
                    <a:lnTo>
                      <a:pt x="183" y="220"/>
                    </a:lnTo>
                    <a:lnTo>
                      <a:pt x="175" y="220"/>
                    </a:lnTo>
                    <a:lnTo>
                      <a:pt x="153" y="201"/>
                    </a:lnTo>
                    <a:lnTo>
                      <a:pt x="148" y="191"/>
                    </a:lnTo>
                    <a:lnTo>
                      <a:pt x="134" y="186"/>
                    </a:lnTo>
                    <a:lnTo>
                      <a:pt x="120" y="175"/>
                    </a:lnTo>
                    <a:lnTo>
                      <a:pt x="104" y="171"/>
                    </a:lnTo>
                    <a:lnTo>
                      <a:pt x="78" y="175"/>
                    </a:lnTo>
                    <a:lnTo>
                      <a:pt x="65" y="185"/>
                    </a:lnTo>
                    <a:lnTo>
                      <a:pt x="56" y="186"/>
                    </a:lnTo>
                    <a:lnTo>
                      <a:pt x="50" y="192"/>
                    </a:lnTo>
                    <a:lnTo>
                      <a:pt x="54" y="180"/>
                    </a:lnTo>
                    <a:lnTo>
                      <a:pt x="56" y="155"/>
                    </a:lnTo>
                    <a:lnTo>
                      <a:pt x="60" y="144"/>
                    </a:lnTo>
                    <a:lnTo>
                      <a:pt x="60" y="139"/>
                    </a:lnTo>
                    <a:lnTo>
                      <a:pt x="45" y="137"/>
                    </a:lnTo>
                    <a:lnTo>
                      <a:pt x="43" y="144"/>
                    </a:lnTo>
                    <a:lnTo>
                      <a:pt x="34" y="149"/>
                    </a:lnTo>
                    <a:lnTo>
                      <a:pt x="28" y="140"/>
                    </a:lnTo>
                    <a:lnTo>
                      <a:pt x="22" y="142"/>
                    </a:lnTo>
                    <a:lnTo>
                      <a:pt x="14" y="139"/>
                    </a:lnTo>
                    <a:lnTo>
                      <a:pt x="11" y="128"/>
                    </a:lnTo>
                    <a:lnTo>
                      <a:pt x="5" y="119"/>
                    </a:lnTo>
                    <a:lnTo>
                      <a:pt x="3" y="110"/>
                    </a:lnTo>
                    <a:lnTo>
                      <a:pt x="7" y="100"/>
                    </a:lnTo>
                    <a:lnTo>
                      <a:pt x="18" y="97"/>
                    </a:lnTo>
                    <a:lnTo>
                      <a:pt x="16" y="94"/>
                    </a:lnTo>
                    <a:lnTo>
                      <a:pt x="2" y="92"/>
                    </a:lnTo>
                    <a:lnTo>
                      <a:pt x="3" y="79"/>
                    </a:lnTo>
                    <a:lnTo>
                      <a:pt x="6" y="75"/>
                    </a:lnTo>
                    <a:lnTo>
                      <a:pt x="5" y="72"/>
                    </a:lnTo>
                    <a:lnTo>
                      <a:pt x="0" y="70"/>
                    </a:lnTo>
                    <a:lnTo>
                      <a:pt x="3" y="49"/>
                    </a:lnTo>
                    <a:lnTo>
                      <a:pt x="8" y="46"/>
                    </a:lnTo>
                    <a:lnTo>
                      <a:pt x="35" y="38"/>
                    </a:lnTo>
                    <a:lnTo>
                      <a:pt x="35" y="33"/>
                    </a:lnTo>
                    <a:lnTo>
                      <a:pt x="39" y="30"/>
                    </a:lnTo>
                    <a:lnTo>
                      <a:pt x="48" y="27"/>
                    </a:lnTo>
                    <a:lnTo>
                      <a:pt x="54" y="21"/>
                    </a:lnTo>
                    <a:lnTo>
                      <a:pt x="75" y="22"/>
                    </a:lnTo>
                    <a:lnTo>
                      <a:pt x="77" y="13"/>
                    </a:lnTo>
                    <a:lnTo>
                      <a:pt x="87" y="19"/>
                    </a:lnTo>
                    <a:lnTo>
                      <a:pt x="108" y="16"/>
                    </a:lnTo>
                    <a:lnTo>
                      <a:pt x="113" y="13"/>
                    </a:lnTo>
                    <a:lnTo>
                      <a:pt x="111" y="5"/>
                    </a:lnTo>
                    <a:lnTo>
                      <a:pt x="121" y="5"/>
                    </a:lnTo>
                    <a:close/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i="1" u="sng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i="1" u="sng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i="1" u="sng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i="1" u="sng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i="1" u="sng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i="1" u="sng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i="1" u="sng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i="1" u="sng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i="1" u="sng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2" name="Freeform 102"/>
              <p:cNvSpPr>
                <a:spLocks/>
              </p:cNvSpPr>
              <p:nvPr/>
            </p:nvSpPr>
            <p:spPr bwMode="auto">
              <a:xfrm>
                <a:off x="5160611" y="1075922"/>
                <a:ext cx="1196885" cy="2059054"/>
              </a:xfrm>
              <a:custGeom>
                <a:avLst/>
                <a:gdLst>
                  <a:gd name="T0" fmla="*/ 46 w 593"/>
                  <a:gd name="T1" fmla="*/ 207 h 1339"/>
                  <a:gd name="T2" fmla="*/ 162 w 593"/>
                  <a:gd name="T3" fmla="*/ 322 h 1339"/>
                  <a:gd name="T4" fmla="*/ 159 w 593"/>
                  <a:gd name="T5" fmla="*/ 379 h 1339"/>
                  <a:gd name="T6" fmla="*/ 161 w 593"/>
                  <a:gd name="T7" fmla="*/ 435 h 1339"/>
                  <a:gd name="T8" fmla="*/ 183 w 593"/>
                  <a:gd name="T9" fmla="*/ 520 h 1339"/>
                  <a:gd name="T10" fmla="*/ 189 w 593"/>
                  <a:gd name="T11" fmla="*/ 605 h 1339"/>
                  <a:gd name="T12" fmla="*/ 211 w 593"/>
                  <a:gd name="T13" fmla="*/ 625 h 1339"/>
                  <a:gd name="T14" fmla="*/ 240 w 593"/>
                  <a:gd name="T15" fmla="*/ 648 h 1339"/>
                  <a:gd name="T16" fmla="*/ 270 w 593"/>
                  <a:gd name="T17" fmla="*/ 734 h 1339"/>
                  <a:gd name="T18" fmla="*/ 251 w 593"/>
                  <a:gd name="T19" fmla="*/ 743 h 1339"/>
                  <a:gd name="T20" fmla="*/ 200 w 593"/>
                  <a:gd name="T21" fmla="*/ 801 h 1339"/>
                  <a:gd name="T22" fmla="*/ 118 w 593"/>
                  <a:gd name="T23" fmla="*/ 918 h 1339"/>
                  <a:gd name="T24" fmla="*/ 90 w 593"/>
                  <a:gd name="T25" fmla="*/ 949 h 1339"/>
                  <a:gd name="T26" fmla="*/ 63 w 593"/>
                  <a:gd name="T27" fmla="*/ 972 h 1339"/>
                  <a:gd name="T28" fmla="*/ 39 w 593"/>
                  <a:gd name="T29" fmla="*/ 990 h 1339"/>
                  <a:gd name="T30" fmla="*/ 21 w 593"/>
                  <a:gd name="T31" fmla="*/ 1019 h 1339"/>
                  <a:gd name="T32" fmla="*/ 33 w 593"/>
                  <a:gd name="T33" fmla="*/ 1065 h 1339"/>
                  <a:gd name="T34" fmla="*/ 43 w 593"/>
                  <a:gd name="T35" fmla="*/ 1120 h 1339"/>
                  <a:gd name="T36" fmla="*/ 57 w 593"/>
                  <a:gd name="T37" fmla="*/ 1152 h 1339"/>
                  <a:gd name="T38" fmla="*/ 44 w 593"/>
                  <a:gd name="T39" fmla="*/ 1159 h 1339"/>
                  <a:gd name="T40" fmla="*/ 39 w 593"/>
                  <a:gd name="T41" fmla="*/ 1202 h 1339"/>
                  <a:gd name="T42" fmla="*/ 37 w 593"/>
                  <a:gd name="T43" fmla="*/ 1224 h 1339"/>
                  <a:gd name="T44" fmla="*/ 43 w 593"/>
                  <a:gd name="T45" fmla="*/ 1241 h 1339"/>
                  <a:gd name="T46" fmla="*/ 64 w 593"/>
                  <a:gd name="T47" fmla="*/ 1257 h 1339"/>
                  <a:gd name="T48" fmla="*/ 100 w 593"/>
                  <a:gd name="T49" fmla="*/ 1278 h 1339"/>
                  <a:gd name="T50" fmla="*/ 122 w 593"/>
                  <a:gd name="T51" fmla="*/ 1288 h 1339"/>
                  <a:gd name="T52" fmla="*/ 136 w 593"/>
                  <a:gd name="T53" fmla="*/ 1324 h 1339"/>
                  <a:gd name="T54" fmla="*/ 139 w 593"/>
                  <a:gd name="T55" fmla="*/ 1333 h 1339"/>
                  <a:gd name="T56" fmla="*/ 157 w 593"/>
                  <a:gd name="T57" fmla="*/ 1327 h 1339"/>
                  <a:gd name="T58" fmla="*/ 200 w 593"/>
                  <a:gd name="T59" fmla="*/ 1316 h 1339"/>
                  <a:gd name="T60" fmla="*/ 229 w 593"/>
                  <a:gd name="T61" fmla="*/ 1299 h 1339"/>
                  <a:gd name="T62" fmla="*/ 268 w 593"/>
                  <a:gd name="T63" fmla="*/ 1276 h 1339"/>
                  <a:gd name="T64" fmla="*/ 290 w 593"/>
                  <a:gd name="T65" fmla="*/ 1272 h 1339"/>
                  <a:gd name="T66" fmla="*/ 329 w 593"/>
                  <a:gd name="T67" fmla="*/ 1268 h 1339"/>
                  <a:gd name="T68" fmla="*/ 377 w 593"/>
                  <a:gd name="T69" fmla="*/ 1265 h 1339"/>
                  <a:gd name="T70" fmla="*/ 423 w 593"/>
                  <a:gd name="T71" fmla="*/ 1231 h 1339"/>
                  <a:gd name="T72" fmla="*/ 576 w 593"/>
                  <a:gd name="T73" fmla="*/ 1050 h 1339"/>
                  <a:gd name="T74" fmla="*/ 579 w 593"/>
                  <a:gd name="T75" fmla="*/ 962 h 1339"/>
                  <a:gd name="T76" fmla="*/ 530 w 593"/>
                  <a:gd name="T77" fmla="*/ 891 h 1339"/>
                  <a:gd name="T78" fmla="*/ 549 w 593"/>
                  <a:gd name="T79" fmla="*/ 822 h 1339"/>
                  <a:gd name="T80" fmla="*/ 520 w 593"/>
                  <a:gd name="T81" fmla="*/ 753 h 1339"/>
                  <a:gd name="T82" fmla="*/ 507 w 593"/>
                  <a:gd name="T83" fmla="*/ 699 h 1339"/>
                  <a:gd name="T84" fmla="*/ 525 w 593"/>
                  <a:gd name="T85" fmla="*/ 639 h 1339"/>
                  <a:gd name="T86" fmla="*/ 495 w 593"/>
                  <a:gd name="T87" fmla="*/ 546 h 1339"/>
                  <a:gd name="T88" fmla="*/ 474 w 593"/>
                  <a:gd name="T89" fmla="*/ 469 h 1339"/>
                  <a:gd name="T90" fmla="*/ 514 w 593"/>
                  <a:gd name="T91" fmla="*/ 354 h 1339"/>
                  <a:gd name="T92" fmla="*/ 456 w 593"/>
                  <a:gd name="T93" fmla="*/ 291 h 1339"/>
                  <a:gd name="T94" fmla="*/ 434 w 593"/>
                  <a:gd name="T95" fmla="*/ 232 h 1339"/>
                  <a:gd name="T96" fmla="*/ 436 w 593"/>
                  <a:gd name="T97" fmla="*/ 185 h 1339"/>
                  <a:gd name="T98" fmla="*/ 460 w 593"/>
                  <a:gd name="T99" fmla="*/ 126 h 1339"/>
                  <a:gd name="T100" fmla="*/ 453 w 593"/>
                  <a:gd name="T101" fmla="*/ 41 h 1339"/>
                  <a:gd name="T102" fmla="*/ 409 w 593"/>
                  <a:gd name="T103" fmla="*/ 0 h 1339"/>
                  <a:gd name="T104" fmla="*/ 310 w 593"/>
                  <a:gd name="T105" fmla="*/ 32 h 1339"/>
                  <a:gd name="T106" fmla="*/ 283 w 593"/>
                  <a:gd name="T107" fmla="*/ 132 h 1339"/>
                  <a:gd name="T108" fmla="*/ 248 w 593"/>
                  <a:gd name="T109" fmla="*/ 201 h 1339"/>
                  <a:gd name="T110" fmla="*/ 207 w 593"/>
                  <a:gd name="T111" fmla="*/ 205 h 1339"/>
                  <a:gd name="T112" fmla="*/ 156 w 593"/>
                  <a:gd name="T113" fmla="*/ 214 h 1339"/>
                  <a:gd name="T114" fmla="*/ 98 w 593"/>
                  <a:gd name="T115" fmla="*/ 196 h 1339"/>
                  <a:gd name="T116" fmla="*/ 37 w 593"/>
                  <a:gd name="T117" fmla="*/ 116 h 1339"/>
                  <a:gd name="T118" fmla="*/ 20 w 593"/>
                  <a:gd name="T119" fmla="*/ 150 h 1339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593"/>
                  <a:gd name="T181" fmla="*/ 0 h 1339"/>
                  <a:gd name="T182" fmla="*/ 593 w 593"/>
                  <a:gd name="T183" fmla="*/ 1339 h 1339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593" h="1339">
                    <a:moveTo>
                      <a:pt x="0" y="156"/>
                    </a:moveTo>
                    <a:lnTo>
                      <a:pt x="3" y="156"/>
                    </a:lnTo>
                    <a:lnTo>
                      <a:pt x="5" y="161"/>
                    </a:lnTo>
                    <a:lnTo>
                      <a:pt x="46" y="207"/>
                    </a:lnTo>
                    <a:lnTo>
                      <a:pt x="76" y="237"/>
                    </a:lnTo>
                    <a:lnTo>
                      <a:pt x="112" y="248"/>
                    </a:lnTo>
                    <a:lnTo>
                      <a:pt x="130" y="266"/>
                    </a:lnTo>
                    <a:lnTo>
                      <a:pt x="162" y="322"/>
                    </a:lnTo>
                    <a:lnTo>
                      <a:pt x="165" y="329"/>
                    </a:lnTo>
                    <a:lnTo>
                      <a:pt x="160" y="342"/>
                    </a:lnTo>
                    <a:lnTo>
                      <a:pt x="159" y="358"/>
                    </a:lnTo>
                    <a:lnTo>
                      <a:pt x="159" y="379"/>
                    </a:lnTo>
                    <a:lnTo>
                      <a:pt x="160" y="393"/>
                    </a:lnTo>
                    <a:lnTo>
                      <a:pt x="165" y="399"/>
                    </a:lnTo>
                    <a:lnTo>
                      <a:pt x="167" y="414"/>
                    </a:lnTo>
                    <a:lnTo>
                      <a:pt x="161" y="435"/>
                    </a:lnTo>
                    <a:lnTo>
                      <a:pt x="164" y="452"/>
                    </a:lnTo>
                    <a:lnTo>
                      <a:pt x="184" y="498"/>
                    </a:lnTo>
                    <a:lnTo>
                      <a:pt x="184" y="510"/>
                    </a:lnTo>
                    <a:lnTo>
                      <a:pt x="183" y="520"/>
                    </a:lnTo>
                    <a:lnTo>
                      <a:pt x="175" y="533"/>
                    </a:lnTo>
                    <a:lnTo>
                      <a:pt x="171" y="551"/>
                    </a:lnTo>
                    <a:lnTo>
                      <a:pt x="175" y="571"/>
                    </a:lnTo>
                    <a:lnTo>
                      <a:pt x="189" y="605"/>
                    </a:lnTo>
                    <a:lnTo>
                      <a:pt x="197" y="613"/>
                    </a:lnTo>
                    <a:lnTo>
                      <a:pt x="202" y="614"/>
                    </a:lnTo>
                    <a:lnTo>
                      <a:pt x="205" y="622"/>
                    </a:lnTo>
                    <a:lnTo>
                      <a:pt x="211" y="625"/>
                    </a:lnTo>
                    <a:lnTo>
                      <a:pt x="216" y="619"/>
                    </a:lnTo>
                    <a:lnTo>
                      <a:pt x="220" y="623"/>
                    </a:lnTo>
                    <a:lnTo>
                      <a:pt x="224" y="637"/>
                    </a:lnTo>
                    <a:lnTo>
                      <a:pt x="240" y="648"/>
                    </a:lnTo>
                    <a:lnTo>
                      <a:pt x="257" y="671"/>
                    </a:lnTo>
                    <a:lnTo>
                      <a:pt x="262" y="684"/>
                    </a:lnTo>
                    <a:lnTo>
                      <a:pt x="259" y="714"/>
                    </a:lnTo>
                    <a:lnTo>
                      <a:pt x="270" y="734"/>
                    </a:lnTo>
                    <a:lnTo>
                      <a:pt x="262" y="732"/>
                    </a:lnTo>
                    <a:lnTo>
                      <a:pt x="258" y="740"/>
                    </a:lnTo>
                    <a:lnTo>
                      <a:pt x="262" y="750"/>
                    </a:lnTo>
                    <a:lnTo>
                      <a:pt x="251" y="743"/>
                    </a:lnTo>
                    <a:lnTo>
                      <a:pt x="241" y="745"/>
                    </a:lnTo>
                    <a:lnTo>
                      <a:pt x="222" y="752"/>
                    </a:lnTo>
                    <a:lnTo>
                      <a:pt x="214" y="788"/>
                    </a:lnTo>
                    <a:lnTo>
                      <a:pt x="200" y="801"/>
                    </a:lnTo>
                    <a:lnTo>
                      <a:pt x="181" y="828"/>
                    </a:lnTo>
                    <a:lnTo>
                      <a:pt x="156" y="855"/>
                    </a:lnTo>
                    <a:lnTo>
                      <a:pt x="140" y="879"/>
                    </a:lnTo>
                    <a:lnTo>
                      <a:pt x="118" y="918"/>
                    </a:lnTo>
                    <a:lnTo>
                      <a:pt x="108" y="925"/>
                    </a:lnTo>
                    <a:lnTo>
                      <a:pt x="102" y="935"/>
                    </a:lnTo>
                    <a:lnTo>
                      <a:pt x="97" y="940"/>
                    </a:lnTo>
                    <a:lnTo>
                      <a:pt x="90" y="949"/>
                    </a:lnTo>
                    <a:lnTo>
                      <a:pt x="70" y="952"/>
                    </a:lnTo>
                    <a:lnTo>
                      <a:pt x="62" y="949"/>
                    </a:lnTo>
                    <a:lnTo>
                      <a:pt x="55" y="962"/>
                    </a:lnTo>
                    <a:lnTo>
                      <a:pt x="63" y="972"/>
                    </a:lnTo>
                    <a:lnTo>
                      <a:pt x="59" y="974"/>
                    </a:lnTo>
                    <a:lnTo>
                      <a:pt x="42" y="976"/>
                    </a:lnTo>
                    <a:lnTo>
                      <a:pt x="43" y="982"/>
                    </a:lnTo>
                    <a:lnTo>
                      <a:pt x="39" y="990"/>
                    </a:lnTo>
                    <a:lnTo>
                      <a:pt x="33" y="990"/>
                    </a:lnTo>
                    <a:lnTo>
                      <a:pt x="30" y="993"/>
                    </a:lnTo>
                    <a:lnTo>
                      <a:pt x="26" y="1000"/>
                    </a:lnTo>
                    <a:lnTo>
                      <a:pt x="21" y="1019"/>
                    </a:lnTo>
                    <a:lnTo>
                      <a:pt x="23" y="1039"/>
                    </a:lnTo>
                    <a:lnTo>
                      <a:pt x="26" y="1047"/>
                    </a:lnTo>
                    <a:lnTo>
                      <a:pt x="30" y="1053"/>
                    </a:lnTo>
                    <a:lnTo>
                      <a:pt x="33" y="1065"/>
                    </a:lnTo>
                    <a:lnTo>
                      <a:pt x="30" y="1091"/>
                    </a:lnTo>
                    <a:lnTo>
                      <a:pt x="35" y="1101"/>
                    </a:lnTo>
                    <a:lnTo>
                      <a:pt x="42" y="1109"/>
                    </a:lnTo>
                    <a:lnTo>
                      <a:pt x="43" y="1120"/>
                    </a:lnTo>
                    <a:lnTo>
                      <a:pt x="47" y="1135"/>
                    </a:lnTo>
                    <a:lnTo>
                      <a:pt x="50" y="1144"/>
                    </a:lnTo>
                    <a:lnTo>
                      <a:pt x="55" y="1150"/>
                    </a:lnTo>
                    <a:lnTo>
                      <a:pt x="57" y="1152"/>
                    </a:lnTo>
                    <a:lnTo>
                      <a:pt x="52" y="1148"/>
                    </a:lnTo>
                    <a:lnTo>
                      <a:pt x="47" y="1148"/>
                    </a:lnTo>
                    <a:lnTo>
                      <a:pt x="43" y="1152"/>
                    </a:lnTo>
                    <a:lnTo>
                      <a:pt x="44" y="1159"/>
                    </a:lnTo>
                    <a:lnTo>
                      <a:pt x="43" y="1165"/>
                    </a:lnTo>
                    <a:lnTo>
                      <a:pt x="44" y="1173"/>
                    </a:lnTo>
                    <a:lnTo>
                      <a:pt x="44" y="1188"/>
                    </a:lnTo>
                    <a:lnTo>
                      <a:pt x="39" y="1202"/>
                    </a:lnTo>
                    <a:lnTo>
                      <a:pt x="36" y="1202"/>
                    </a:lnTo>
                    <a:lnTo>
                      <a:pt x="33" y="1211"/>
                    </a:lnTo>
                    <a:lnTo>
                      <a:pt x="37" y="1218"/>
                    </a:lnTo>
                    <a:lnTo>
                      <a:pt x="37" y="1224"/>
                    </a:lnTo>
                    <a:lnTo>
                      <a:pt x="36" y="1229"/>
                    </a:lnTo>
                    <a:lnTo>
                      <a:pt x="37" y="1234"/>
                    </a:lnTo>
                    <a:lnTo>
                      <a:pt x="44" y="1237"/>
                    </a:lnTo>
                    <a:lnTo>
                      <a:pt x="43" y="1241"/>
                    </a:lnTo>
                    <a:lnTo>
                      <a:pt x="38" y="1242"/>
                    </a:lnTo>
                    <a:lnTo>
                      <a:pt x="39" y="1249"/>
                    </a:lnTo>
                    <a:lnTo>
                      <a:pt x="53" y="1249"/>
                    </a:lnTo>
                    <a:lnTo>
                      <a:pt x="64" y="1257"/>
                    </a:lnTo>
                    <a:lnTo>
                      <a:pt x="69" y="1264"/>
                    </a:lnTo>
                    <a:lnTo>
                      <a:pt x="80" y="1269"/>
                    </a:lnTo>
                    <a:lnTo>
                      <a:pt x="97" y="1274"/>
                    </a:lnTo>
                    <a:lnTo>
                      <a:pt x="100" y="1278"/>
                    </a:lnTo>
                    <a:lnTo>
                      <a:pt x="97" y="1285"/>
                    </a:lnTo>
                    <a:lnTo>
                      <a:pt x="106" y="1291"/>
                    </a:lnTo>
                    <a:lnTo>
                      <a:pt x="121" y="1283"/>
                    </a:lnTo>
                    <a:lnTo>
                      <a:pt x="122" y="1288"/>
                    </a:lnTo>
                    <a:lnTo>
                      <a:pt x="122" y="1300"/>
                    </a:lnTo>
                    <a:lnTo>
                      <a:pt x="130" y="1313"/>
                    </a:lnTo>
                    <a:lnTo>
                      <a:pt x="129" y="1321"/>
                    </a:lnTo>
                    <a:lnTo>
                      <a:pt x="136" y="1324"/>
                    </a:lnTo>
                    <a:lnTo>
                      <a:pt x="134" y="1331"/>
                    </a:lnTo>
                    <a:lnTo>
                      <a:pt x="124" y="1338"/>
                    </a:lnTo>
                    <a:lnTo>
                      <a:pt x="129" y="1339"/>
                    </a:lnTo>
                    <a:lnTo>
                      <a:pt x="139" y="1333"/>
                    </a:lnTo>
                    <a:lnTo>
                      <a:pt x="150" y="1313"/>
                    </a:lnTo>
                    <a:lnTo>
                      <a:pt x="152" y="1316"/>
                    </a:lnTo>
                    <a:lnTo>
                      <a:pt x="152" y="1326"/>
                    </a:lnTo>
                    <a:lnTo>
                      <a:pt x="157" y="1327"/>
                    </a:lnTo>
                    <a:lnTo>
                      <a:pt x="181" y="1315"/>
                    </a:lnTo>
                    <a:lnTo>
                      <a:pt x="189" y="1315"/>
                    </a:lnTo>
                    <a:lnTo>
                      <a:pt x="197" y="1311"/>
                    </a:lnTo>
                    <a:lnTo>
                      <a:pt x="200" y="1316"/>
                    </a:lnTo>
                    <a:lnTo>
                      <a:pt x="203" y="1316"/>
                    </a:lnTo>
                    <a:lnTo>
                      <a:pt x="213" y="1306"/>
                    </a:lnTo>
                    <a:lnTo>
                      <a:pt x="221" y="1300"/>
                    </a:lnTo>
                    <a:lnTo>
                      <a:pt x="229" y="1299"/>
                    </a:lnTo>
                    <a:lnTo>
                      <a:pt x="235" y="1301"/>
                    </a:lnTo>
                    <a:lnTo>
                      <a:pt x="251" y="1291"/>
                    </a:lnTo>
                    <a:lnTo>
                      <a:pt x="261" y="1290"/>
                    </a:lnTo>
                    <a:lnTo>
                      <a:pt x="268" y="1276"/>
                    </a:lnTo>
                    <a:lnTo>
                      <a:pt x="273" y="1286"/>
                    </a:lnTo>
                    <a:lnTo>
                      <a:pt x="291" y="1279"/>
                    </a:lnTo>
                    <a:lnTo>
                      <a:pt x="289" y="1269"/>
                    </a:lnTo>
                    <a:lnTo>
                      <a:pt x="290" y="1272"/>
                    </a:lnTo>
                    <a:lnTo>
                      <a:pt x="299" y="1275"/>
                    </a:lnTo>
                    <a:lnTo>
                      <a:pt x="305" y="1275"/>
                    </a:lnTo>
                    <a:lnTo>
                      <a:pt x="311" y="1269"/>
                    </a:lnTo>
                    <a:lnTo>
                      <a:pt x="329" y="1268"/>
                    </a:lnTo>
                    <a:lnTo>
                      <a:pt x="342" y="1263"/>
                    </a:lnTo>
                    <a:lnTo>
                      <a:pt x="351" y="1258"/>
                    </a:lnTo>
                    <a:lnTo>
                      <a:pt x="359" y="1263"/>
                    </a:lnTo>
                    <a:lnTo>
                      <a:pt x="377" y="1265"/>
                    </a:lnTo>
                    <a:lnTo>
                      <a:pt x="382" y="1262"/>
                    </a:lnTo>
                    <a:lnTo>
                      <a:pt x="386" y="1257"/>
                    </a:lnTo>
                    <a:lnTo>
                      <a:pt x="387" y="1258"/>
                    </a:lnTo>
                    <a:lnTo>
                      <a:pt x="423" y="1231"/>
                    </a:lnTo>
                    <a:lnTo>
                      <a:pt x="473" y="1182"/>
                    </a:lnTo>
                    <a:lnTo>
                      <a:pt x="511" y="1139"/>
                    </a:lnTo>
                    <a:lnTo>
                      <a:pt x="563" y="1070"/>
                    </a:lnTo>
                    <a:lnTo>
                      <a:pt x="576" y="1050"/>
                    </a:lnTo>
                    <a:lnTo>
                      <a:pt x="592" y="1012"/>
                    </a:lnTo>
                    <a:lnTo>
                      <a:pt x="593" y="973"/>
                    </a:lnTo>
                    <a:lnTo>
                      <a:pt x="589" y="979"/>
                    </a:lnTo>
                    <a:lnTo>
                      <a:pt x="579" y="962"/>
                    </a:lnTo>
                    <a:lnTo>
                      <a:pt x="574" y="945"/>
                    </a:lnTo>
                    <a:lnTo>
                      <a:pt x="544" y="922"/>
                    </a:lnTo>
                    <a:lnTo>
                      <a:pt x="536" y="909"/>
                    </a:lnTo>
                    <a:lnTo>
                      <a:pt x="530" y="891"/>
                    </a:lnTo>
                    <a:lnTo>
                      <a:pt x="534" y="875"/>
                    </a:lnTo>
                    <a:lnTo>
                      <a:pt x="544" y="860"/>
                    </a:lnTo>
                    <a:lnTo>
                      <a:pt x="550" y="842"/>
                    </a:lnTo>
                    <a:lnTo>
                      <a:pt x="549" y="822"/>
                    </a:lnTo>
                    <a:lnTo>
                      <a:pt x="533" y="807"/>
                    </a:lnTo>
                    <a:lnTo>
                      <a:pt x="526" y="791"/>
                    </a:lnTo>
                    <a:lnTo>
                      <a:pt x="528" y="770"/>
                    </a:lnTo>
                    <a:lnTo>
                      <a:pt x="520" y="753"/>
                    </a:lnTo>
                    <a:lnTo>
                      <a:pt x="504" y="750"/>
                    </a:lnTo>
                    <a:lnTo>
                      <a:pt x="503" y="729"/>
                    </a:lnTo>
                    <a:lnTo>
                      <a:pt x="509" y="718"/>
                    </a:lnTo>
                    <a:lnTo>
                      <a:pt x="507" y="699"/>
                    </a:lnTo>
                    <a:lnTo>
                      <a:pt x="504" y="689"/>
                    </a:lnTo>
                    <a:lnTo>
                      <a:pt x="509" y="673"/>
                    </a:lnTo>
                    <a:lnTo>
                      <a:pt x="511" y="651"/>
                    </a:lnTo>
                    <a:lnTo>
                      <a:pt x="525" y="639"/>
                    </a:lnTo>
                    <a:lnTo>
                      <a:pt x="523" y="624"/>
                    </a:lnTo>
                    <a:lnTo>
                      <a:pt x="521" y="607"/>
                    </a:lnTo>
                    <a:lnTo>
                      <a:pt x="510" y="573"/>
                    </a:lnTo>
                    <a:lnTo>
                      <a:pt x="495" y="546"/>
                    </a:lnTo>
                    <a:lnTo>
                      <a:pt x="493" y="527"/>
                    </a:lnTo>
                    <a:lnTo>
                      <a:pt x="485" y="510"/>
                    </a:lnTo>
                    <a:lnTo>
                      <a:pt x="476" y="490"/>
                    </a:lnTo>
                    <a:lnTo>
                      <a:pt x="474" y="469"/>
                    </a:lnTo>
                    <a:lnTo>
                      <a:pt x="480" y="456"/>
                    </a:lnTo>
                    <a:lnTo>
                      <a:pt x="499" y="413"/>
                    </a:lnTo>
                    <a:lnTo>
                      <a:pt x="517" y="376"/>
                    </a:lnTo>
                    <a:lnTo>
                      <a:pt x="514" y="354"/>
                    </a:lnTo>
                    <a:lnTo>
                      <a:pt x="504" y="339"/>
                    </a:lnTo>
                    <a:lnTo>
                      <a:pt x="484" y="301"/>
                    </a:lnTo>
                    <a:lnTo>
                      <a:pt x="469" y="294"/>
                    </a:lnTo>
                    <a:lnTo>
                      <a:pt x="456" y="291"/>
                    </a:lnTo>
                    <a:lnTo>
                      <a:pt x="446" y="285"/>
                    </a:lnTo>
                    <a:lnTo>
                      <a:pt x="441" y="278"/>
                    </a:lnTo>
                    <a:lnTo>
                      <a:pt x="436" y="258"/>
                    </a:lnTo>
                    <a:lnTo>
                      <a:pt x="434" y="232"/>
                    </a:lnTo>
                    <a:lnTo>
                      <a:pt x="435" y="223"/>
                    </a:lnTo>
                    <a:lnTo>
                      <a:pt x="446" y="194"/>
                    </a:lnTo>
                    <a:lnTo>
                      <a:pt x="446" y="189"/>
                    </a:lnTo>
                    <a:lnTo>
                      <a:pt x="436" y="185"/>
                    </a:lnTo>
                    <a:lnTo>
                      <a:pt x="467" y="158"/>
                    </a:lnTo>
                    <a:lnTo>
                      <a:pt x="457" y="150"/>
                    </a:lnTo>
                    <a:lnTo>
                      <a:pt x="456" y="139"/>
                    </a:lnTo>
                    <a:lnTo>
                      <a:pt x="460" y="126"/>
                    </a:lnTo>
                    <a:lnTo>
                      <a:pt x="479" y="102"/>
                    </a:lnTo>
                    <a:lnTo>
                      <a:pt x="478" y="86"/>
                    </a:lnTo>
                    <a:lnTo>
                      <a:pt x="471" y="58"/>
                    </a:lnTo>
                    <a:lnTo>
                      <a:pt x="453" y="41"/>
                    </a:lnTo>
                    <a:lnTo>
                      <a:pt x="435" y="35"/>
                    </a:lnTo>
                    <a:lnTo>
                      <a:pt x="425" y="26"/>
                    </a:lnTo>
                    <a:lnTo>
                      <a:pt x="415" y="5"/>
                    </a:lnTo>
                    <a:lnTo>
                      <a:pt x="409" y="0"/>
                    </a:lnTo>
                    <a:lnTo>
                      <a:pt x="386" y="5"/>
                    </a:lnTo>
                    <a:lnTo>
                      <a:pt x="348" y="22"/>
                    </a:lnTo>
                    <a:lnTo>
                      <a:pt x="323" y="25"/>
                    </a:lnTo>
                    <a:lnTo>
                      <a:pt x="310" y="32"/>
                    </a:lnTo>
                    <a:lnTo>
                      <a:pt x="300" y="45"/>
                    </a:lnTo>
                    <a:lnTo>
                      <a:pt x="286" y="76"/>
                    </a:lnTo>
                    <a:lnTo>
                      <a:pt x="283" y="118"/>
                    </a:lnTo>
                    <a:lnTo>
                      <a:pt x="283" y="132"/>
                    </a:lnTo>
                    <a:lnTo>
                      <a:pt x="285" y="155"/>
                    </a:lnTo>
                    <a:lnTo>
                      <a:pt x="283" y="167"/>
                    </a:lnTo>
                    <a:lnTo>
                      <a:pt x="257" y="187"/>
                    </a:lnTo>
                    <a:lnTo>
                      <a:pt x="248" y="201"/>
                    </a:lnTo>
                    <a:lnTo>
                      <a:pt x="236" y="210"/>
                    </a:lnTo>
                    <a:lnTo>
                      <a:pt x="220" y="218"/>
                    </a:lnTo>
                    <a:lnTo>
                      <a:pt x="210" y="214"/>
                    </a:lnTo>
                    <a:lnTo>
                      <a:pt x="207" y="205"/>
                    </a:lnTo>
                    <a:lnTo>
                      <a:pt x="198" y="193"/>
                    </a:lnTo>
                    <a:lnTo>
                      <a:pt x="188" y="186"/>
                    </a:lnTo>
                    <a:lnTo>
                      <a:pt x="171" y="205"/>
                    </a:lnTo>
                    <a:lnTo>
                      <a:pt x="156" y="214"/>
                    </a:lnTo>
                    <a:lnTo>
                      <a:pt x="144" y="215"/>
                    </a:lnTo>
                    <a:lnTo>
                      <a:pt x="129" y="208"/>
                    </a:lnTo>
                    <a:lnTo>
                      <a:pt x="103" y="204"/>
                    </a:lnTo>
                    <a:lnTo>
                      <a:pt x="98" y="196"/>
                    </a:lnTo>
                    <a:lnTo>
                      <a:pt x="93" y="177"/>
                    </a:lnTo>
                    <a:lnTo>
                      <a:pt x="63" y="133"/>
                    </a:lnTo>
                    <a:lnTo>
                      <a:pt x="52" y="122"/>
                    </a:lnTo>
                    <a:lnTo>
                      <a:pt x="37" y="116"/>
                    </a:lnTo>
                    <a:lnTo>
                      <a:pt x="25" y="122"/>
                    </a:lnTo>
                    <a:lnTo>
                      <a:pt x="26" y="134"/>
                    </a:lnTo>
                    <a:lnTo>
                      <a:pt x="28" y="146"/>
                    </a:lnTo>
                    <a:lnTo>
                      <a:pt x="20" y="150"/>
                    </a:lnTo>
                    <a:lnTo>
                      <a:pt x="11" y="145"/>
                    </a:lnTo>
                    <a:lnTo>
                      <a:pt x="3" y="149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2A6CAF"/>
              </a:solidFill>
              <a:ln w="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i="1" u="sng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i="1" u="sng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i="1" u="sng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i="1" u="sng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i="1" u="sng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i="1" u="sng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i="1" u="sng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i="1" u="sng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i="1" u="sng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9pPr>
              </a:lstStyle>
              <a:p>
                <a:pPr>
                  <a:defRPr/>
                </a:pPr>
                <a:r>
                  <a:rPr lang="en-US" smtClean="0">
                    <a:solidFill>
                      <a:srgbClr val="000000"/>
                    </a:solidFill>
                    <a:latin typeface="Arial"/>
                  </a:rPr>
                  <a:t> </a:t>
                </a:r>
                <a:endParaRPr lang="en-US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3" name="Freeform 103"/>
              <p:cNvSpPr>
                <a:spLocks/>
              </p:cNvSpPr>
              <p:nvPr/>
            </p:nvSpPr>
            <p:spPr bwMode="auto">
              <a:xfrm>
                <a:off x="3788659" y="3480026"/>
                <a:ext cx="307260" cy="436940"/>
              </a:xfrm>
              <a:custGeom>
                <a:avLst/>
                <a:gdLst>
                  <a:gd name="T0" fmla="*/ 43 w 154"/>
                  <a:gd name="T1" fmla="*/ 278 h 284"/>
                  <a:gd name="T2" fmla="*/ 75 w 154"/>
                  <a:gd name="T3" fmla="*/ 280 h 284"/>
                  <a:gd name="T4" fmla="*/ 80 w 154"/>
                  <a:gd name="T5" fmla="*/ 276 h 284"/>
                  <a:gd name="T6" fmla="*/ 84 w 154"/>
                  <a:gd name="T7" fmla="*/ 279 h 284"/>
                  <a:gd name="T8" fmla="*/ 89 w 154"/>
                  <a:gd name="T9" fmla="*/ 275 h 284"/>
                  <a:gd name="T10" fmla="*/ 83 w 154"/>
                  <a:gd name="T11" fmla="*/ 266 h 284"/>
                  <a:gd name="T12" fmla="*/ 75 w 154"/>
                  <a:gd name="T13" fmla="*/ 262 h 284"/>
                  <a:gd name="T14" fmla="*/ 85 w 154"/>
                  <a:gd name="T15" fmla="*/ 247 h 284"/>
                  <a:gd name="T16" fmla="*/ 83 w 154"/>
                  <a:gd name="T17" fmla="*/ 243 h 284"/>
                  <a:gd name="T18" fmla="*/ 84 w 154"/>
                  <a:gd name="T19" fmla="*/ 223 h 284"/>
                  <a:gd name="T20" fmla="*/ 91 w 154"/>
                  <a:gd name="T21" fmla="*/ 210 h 284"/>
                  <a:gd name="T22" fmla="*/ 84 w 154"/>
                  <a:gd name="T23" fmla="*/ 200 h 284"/>
                  <a:gd name="T24" fmla="*/ 102 w 154"/>
                  <a:gd name="T25" fmla="*/ 199 h 284"/>
                  <a:gd name="T26" fmla="*/ 98 w 154"/>
                  <a:gd name="T27" fmla="*/ 185 h 284"/>
                  <a:gd name="T28" fmla="*/ 116 w 154"/>
                  <a:gd name="T29" fmla="*/ 182 h 284"/>
                  <a:gd name="T30" fmla="*/ 118 w 154"/>
                  <a:gd name="T31" fmla="*/ 163 h 284"/>
                  <a:gd name="T32" fmla="*/ 127 w 154"/>
                  <a:gd name="T33" fmla="*/ 149 h 284"/>
                  <a:gd name="T34" fmla="*/ 130 w 154"/>
                  <a:gd name="T35" fmla="*/ 161 h 284"/>
                  <a:gd name="T36" fmla="*/ 138 w 154"/>
                  <a:gd name="T37" fmla="*/ 156 h 284"/>
                  <a:gd name="T38" fmla="*/ 154 w 154"/>
                  <a:gd name="T39" fmla="*/ 133 h 284"/>
                  <a:gd name="T40" fmla="*/ 146 w 154"/>
                  <a:gd name="T41" fmla="*/ 123 h 284"/>
                  <a:gd name="T42" fmla="*/ 129 w 154"/>
                  <a:gd name="T43" fmla="*/ 126 h 284"/>
                  <a:gd name="T44" fmla="*/ 119 w 154"/>
                  <a:gd name="T45" fmla="*/ 120 h 284"/>
                  <a:gd name="T46" fmla="*/ 112 w 154"/>
                  <a:gd name="T47" fmla="*/ 123 h 284"/>
                  <a:gd name="T48" fmla="*/ 119 w 154"/>
                  <a:gd name="T49" fmla="*/ 109 h 284"/>
                  <a:gd name="T50" fmla="*/ 108 w 154"/>
                  <a:gd name="T51" fmla="*/ 109 h 284"/>
                  <a:gd name="T52" fmla="*/ 117 w 154"/>
                  <a:gd name="T53" fmla="*/ 102 h 284"/>
                  <a:gd name="T54" fmla="*/ 118 w 154"/>
                  <a:gd name="T55" fmla="*/ 92 h 284"/>
                  <a:gd name="T56" fmla="*/ 122 w 154"/>
                  <a:gd name="T57" fmla="*/ 66 h 284"/>
                  <a:gd name="T58" fmla="*/ 132 w 154"/>
                  <a:gd name="T59" fmla="*/ 39 h 284"/>
                  <a:gd name="T60" fmla="*/ 128 w 154"/>
                  <a:gd name="T61" fmla="*/ 10 h 284"/>
                  <a:gd name="T62" fmla="*/ 129 w 154"/>
                  <a:gd name="T63" fmla="*/ 0 h 284"/>
                  <a:gd name="T64" fmla="*/ 101 w 154"/>
                  <a:gd name="T65" fmla="*/ 17 h 284"/>
                  <a:gd name="T66" fmla="*/ 83 w 154"/>
                  <a:gd name="T67" fmla="*/ 45 h 284"/>
                  <a:gd name="T68" fmla="*/ 28 w 154"/>
                  <a:gd name="T69" fmla="*/ 63 h 284"/>
                  <a:gd name="T70" fmla="*/ 15 w 154"/>
                  <a:gd name="T71" fmla="*/ 82 h 284"/>
                  <a:gd name="T72" fmla="*/ 6 w 154"/>
                  <a:gd name="T73" fmla="*/ 119 h 284"/>
                  <a:gd name="T74" fmla="*/ 0 w 154"/>
                  <a:gd name="T75" fmla="*/ 146 h 284"/>
                  <a:gd name="T76" fmla="*/ 6 w 154"/>
                  <a:gd name="T77" fmla="*/ 185 h 284"/>
                  <a:gd name="T78" fmla="*/ 4 w 154"/>
                  <a:gd name="T79" fmla="*/ 216 h 284"/>
                  <a:gd name="T80" fmla="*/ 12 w 154"/>
                  <a:gd name="T81" fmla="*/ 214 h 284"/>
                  <a:gd name="T82" fmla="*/ 28 w 154"/>
                  <a:gd name="T83" fmla="*/ 226 h 284"/>
                  <a:gd name="T84" fmla="*/ 33 w 154"/>
                  <a:gd name="T85" fmla="*/ 269 h 284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54"/>
                  <a:gd name="T130" fmla="*/ 0 h 284"/>
                  <a:gd name="T131" fmla="*/ 154 w 154"/>
                  <a:gd name="T132" fmla="*/ 284 h 284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54" h="284">
                    <a:moveTo>
                      <a:pt x="35" y="279"/>
                    </a:moveTo>
                    <a:lnTo>
                      <a:pt x="43" y="278"/>
                    </a:lnTo>
                    <a:lnTo>
                      <a:pt x="67" y="284"/>
                    </a:lnTo>
                    <a:lnTo>
                      <a:pt x="75" y="280"/>
                    </a:lnTo>
                    <a:lnTo>
                      <a:pt x="79" y="279"/>
                    </a:lnTo>
                    <a:lnTo>
                      <a:pt x="80" y="276"/>
                    </a:lnTo>
                    <a:lnTo>
                      <a:pt x="83" y="276"/>
                    </a:lnTo>
                    <a:lnTo>
                      <a:pt x="84" y="279"/>
                    </a:lnTo>
                    <a:lnTo>
                      <a:pt x="89" y="279"/>
                    </a:lnTo>
                    <a:lnTo>
                      <a:pt x="89" y="275"/>
                    </a:lnTo>
                    <a:lnTo>
                      <a:pt x="86" y="270"/>
                    </a:lnTo>
                    <a:lnTo>
                      <a:pt x="83" y="266"/>
                    </a:lnTo>
                    <a:lnTo>
                      <a:pt x="75" y="266"/>
                    </a:lnTo>
                    <a:lnTo>
                      <a:pt x="75" y="262"/>
                    </a:lnTo>
                    <a:lnTo>
                      <a:pt x="75" y="253"/>
                    </a:lnTo>
                    <a:lnTo>
                      <a:pt x="85" y="247"/>
                    </a:lnTo>
                    <a:lnTo>
                      <a:pt x="85" y="243"/>
                    </a:lnTo>
                    <a:lnTo>
                      <a:pt x="83" y="243"/>
                    </a:lnTo>
                    <a:lnTo>
                      <a:pt x="81" y="235"/>
                    </a:lnTo>
                    <a:lnTo>
                      <a:pt x="84" y="223"/>
                    </a:lnTo>
                    <a:lnTo>
                      <a:pt x="81" y="220"/>
                    </a:lnTo>
                    <a:lnTo>
                      <a:pt x="91" y="210"/>
                    </a:lnTo>
                    <a:lnTo>
                      <a:pt x="90" y="206"/>
                    </a:lnTo>
                    <a:lnTo>
                      <a:pt x="84" y="200"/>
                    </a:lnTo>
                    <a:lnTo>
                      <a:pt x="90" y="198"/>
                    </a:lnTo>
                    <a:lnTo>
                      <a:pt x="102" y="199"/>
                    </a:lnTo>
                    <a:lnTo>
                      <a:pt x="103" y="193"/>
                    </a:lnTo>
                    <a:lnTo>
                      <a:pt x="98" y="185"/>
                    </a:lnTo>
                    <a:lnTo>
                      <a:pt x="102" y="180"/>
                    </a:lnTo>
                    <a:lnTo>
                      <a:pt x="116" y="182"/>
                    </a:lnTo>
                    <a:lnTo>
                      <a:pt x="121" y="176"/>
                    </a:lnTo>
                    <a:lnTo>
                      <a:pt x="118" y="163"/>
                    </a:lnTo>
                    <a:lnTo>
                      <a:pt x="122" y="151"/>
                    </a:lnTo>
                    <a:lnTo>
                      <a:pt x="127" y="149"/>
                    </a:lnTo>
                    <a:lnTo>
                      <a:pt x="127" y="153"/>
                    </a:lnTo>
                    <a:lnTo>
                      <a:pt x="130" y="161"/>
                    </a:lnTo>
                    <a:lnTo>
                      <a:pt x="137" y="152"/>
                    </a:lnTo>
                    <a:lnTo>
                      <a:pt x="138" y="156"/>
                    </a:lnTo>
                    <a:lnTo>
                      <a:pt x="153" y="144"/>
                    </a:lnTo>
                    <a:lnTo>
                      <a:pt x="154" y="133"/>
                    </a:lnTo>
                    <a:lnTo>
                      <a:pt x="151" y="125"/>
                    </a:lnTo>
                    <a:lnTo>
                      <a:pt x="146" y="123"/>
                    </a:lnTo>
                    <a:lnTo>
                      <a:pt x="137" y="124"/>
                    </a:lnTo>
                    <a:lnTo>
                      <a:pt x="129" y="126"/>
                    </a:lnTo>
                    <a:lnTo>
                      <a:pt x="126" y="120"/>
                    </a:lnTo>
                    <a:lnTo>
                      <a:pt x="119" y="120"/>
                    </a:lnTo>
                    <a:lnTo>
                      <a:pt x="114" y="128"/>
                    </a:lnTo>
                    <a:lnTo>
                      <a:pt x="112" y="123"/>
                    </a:lnTo>
                    <a:lnTo>
                      <a:pt x="113" y="117"/>
                    </a:lnTo>
                    <a:lnTo>
                      <a:pt x="119" y="109"/>
                    </a:lnTo>
                    <a:lnTo>
                      <a:pt x="118" y="107"/>
                    </a:lnTo>
                    <a:lnTo>
                      <a:pt x="108" y="109"/>
                    </a:lnTo>
                    <a:lnTo>
                      <a:pt x="108" y="106"/>
                    </a:lnTo>
                    <a:lnTo>
                      <a:pt x="117" y="102"/>
                    </a:lnTo>
                    <a:lnTo>
                      <a:pt x="117" y="93"/>
                    </a:lnTo>
                    <a:lnTo>
                      <a:pt x="118" y="92"/>
                    </a:lnTo>
                    <a:lnTo>
                      <a:pt x="118" y="80"/>
                    </a:lnTo>
                    <a:lnTo>
                      <a:pt x="122" y="66"/>
                    </a:lnTo>
                    <a:lnTo>
                      <a:pt x="132" y="48"/>
                    </a:lnTo>
                    <a:lnTo>
                      <a:pt x="132" y="39"/>
                    </a:lnTo>
                    <a:lnTo>
                      <a:pt x="126" y="20"/>
                    </a:lnTo>
                    <a:lnTo>
                      <a:pt x="128" y="10"/>
                    </a:lnTo>
                    <a:lnTo>
                      <a:pt x="130" y="2"/>
                    </a:lnTo>
                    <a:lnTo>
                      <a:pt x="129" y="0"/>
                    </a:lnTo>
                    <a:lnTo>
                      <a:pt x="123" y="6"/>
                    </a:lnTo>
                    <a:lnTo>
                      <a:pt x="101" y="17"/>
                    </a:lnTo>
                    <a:lnTo>
                      <a:pt x="85" y="34"/>
                    </a:lnTo>
                    <a:lnTo>
                      <a:pt x="83" y="45"/>
                    </a:lnTo>
                    <a:lnTo>
                      <a:pt x="71" y="54"/>
                    </a:lnTo>
                    <a:lnTo>
                      <a:pt x="28" y="63"/>
                    </a:lnTo>
                    <a:lnTo>
                      <a:pt x="20" y="71"/>
                    </a:lnTo>
                    <a:lnTo>
                      <a:pt x="15" y="82"/>
                    </a:lnTo>
                    <a:lnTo>
                      <a:pt x="8" y="107"/>
                    </a:lnTo>
                    <a:lnTo>
                      <a:pt x="6" y="119"/>
                    </a:lnTo>
                    <a:lnTo>
                      <a:pt x="0" y="134"/>
                    </a:lnTo>
                    <a:lnTo>
                      <a:pt x="0" y="146"/>
                    </a:lnTo>
                    <a:lnTo>
                      <a:pt x="3" y="174"/>
                    </a:lnTo>
                    <a:lnTo>
                      <a:pt x="6" y="185"/>
                    </a:lnTo>
                    <a:lnTo>
                      <a:pt x="6" y="199"/>
                    </a:lnTo>
                    <a:lnTo>
                      <a:pt x="4" y="216"/>
                    </a:lnTo>
                    <a:lnTo>
                      <a:pt x="9" y="216"/>
                    </a:lnTo>
                    <a:lnTo>
                      <a:pt x="12" y="214"/>
                    </a:lnTo>
                    <a:lnTo>
                      <a:pt x="21" y="219"/>
                    </a:lnTo>
                    <a:lnTo>
                      <a:pt x="28" y="226"/>
                    </a:lnTo>
                    <a:lnTo>
                      <a:pt x="33" y="236"/>
                    </a:lnTo>
                    <a:lnTo>
                      <a:pt x="33" y="269"/>
                    </a:lnTo>
                    <a:lnTo>
                      <a:pt x="35" y="279"/>
                    </a:lnTo>
                    <a:close/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i="1" u="sng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i="1" u="sng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i="1" u="sng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i="1" u="sng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i="1" u="sng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i="1" u="sng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i="1" u="sng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i="1" u="sng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i="1" u="sng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4" name="Freeform 104"/>
              <p:cNvSpPr>
                <a:spLocks/>
              </p:cNvSpPr>
              <p:nvPr/>
            </p:nvSpPr>
            <p:spPr bwMode="auto">
              <a:xfrm>
                <a:off x="3456390" y="820884"/>
                <a:ext cx="2856447" cy="2610385"/>
              </a:xfrm>
              <a:custGeom>
                <a:avLst/>
                <a:gdLst>
                  <a:gd name="T0" fmla="*/ 1358 w 1427"/>
                  <a:gd name="T1" fmla="*/ 214 h 1701"/>
                  <a:gd name="T2" fmla="*/ 1321 w 1427"/>
                  <a:gd name="T3" fmla="*/ 157 h 1701"/>
                  <a:gd name="T4" fmla="*/ 1355 w 1427"/>
                  <a:gd name="T5" fmla="*/ 75 h 1701"/>
                  <a:gd name="T6" fmla="*/ 1290 w 1427"/>
                  <a:gd name="T7" fmla="*/ 70 h 1701"/>
                  <a:gd name="T8" fmla="*/ 1260 w 1427"/>
                  <a:gd name="T9" fmla="*/ 47 h 1701"/>
                  <a:gd name="T10" fmla="*/ 1218 w 1427"/>
                  <a:gd name="T11" fmla="*/ 67 h 1701"/>
                  <a:gd name="T12" fmla="*/ 1176 w 1427"/>
                  <a:gd name="T13" fmla="*/ 31 h 1701"/>
                  <a:gd name="T14" fmla="*/ 1106 w 1427"/>
                  <a:gd name="T15" fmla="*/ 112 h 1701"/>
                  <a:gd name="T16" fmla="*/ 1074 w 1427"/>
                  <a:gd name="T17" fmla="*/ 26 h 1701"/>
                  <a:gd name="T18" fmla="*/ 1003 w 1427"/>
                  <a:gd name="T19" fmla="*/ 159 h 1701"/>
                  <a:gd name="T20" fmla="*/ 944 w 1427"/>
                  <a:gd name="T21" fmla="*/ 150 h 1701"/>
                  <a:gd name="T22" fmla="*/ 930 w 1427"/>
                  <a:gd name="T23" fmla="*/ 178 h 1701"/>
                  <a:gd name="T24" fmla="*/ 874 w 1427"/>
                  <a:gd name="T25" fmla="*/ 202 h 1701"/>
                  <a:gd name="T26" fmla="*/ 841 w 1427"/>
                  <a:gd name="T27" fmla="*/ 212 h 1701"/>
                  <a:gd name="T28" fmla="*/ 795 w 1427"/>
                  <a:gd name="T29" fmla="*/ 291 h 1701"/>
                  <a:gd name="T30" fmla="*/ 726 w 1427"/>
                  <a:gd name="T31" fmla="*/ 285 h 1701"/>
                  <a:gd name="T32" fmla="*/ 704 w 1427"/>
                  <a:gd name="T33" fmla="*/ 355 h 1701"/>
                  <a:gd name="T34" fmla="*/ 632 w 1427"/>
                  <a:gd name="T35" fmla="*/ 407 h 1701"/>
                  <a:gd name="T36" fmla="*/ 633 w 1427"/>
                  <a:gd name="T37" fmla="*/ 422 h 1701"/>
                  <a:gd name="T38" fmla="*/ 586 w 1427"/>
                  <a:gd name="T39" fmla="*/ 471 h 1701"/>
                  <a:gd name="T40" fmla="*/ 561 w 1427"/>
                  <a:gd name="T41" fmla="*/ 542 h 1701"/>
                  <a:gd name="T42" fmla="*/ 520 w 1427"/>
                  <a:gd name="T43" fmla="*/ 591 h 1701"/>
                  <a:gd name="T44" fmla="*/ 459 w 1427"/>
                  <a:gd name="T45" fmla="*/ 673 h 1701"/>
                  <a:gd name="T46" fmla="*/ 436 w 1427"/>
                  <a:gd name="T47" fmla="*/ 734 h 1701"/>
                  <a:gd name="T48" fmla="*/ 420 w 1427"/>
                  <a:gd name="T49" fmla="*/ 796 h 1701"/>
                  <a:gd name="T50" fmla="*/ 387 w 1427"/>
                  <a:gd name="T51" fmla="*/ 856 h 1701"/>
                  <a:gd name="T52" fmla="*/ 360 w 1427"/>
                  <a:gd name="T53" fmla="*/ 902 h 1701"/>
                  <a:gd name="T54" fmla="*/ 305 w 1427"/>
                  <a:gd name="T55" fmla="*/ 969 h 1701"/>
                  <a:gd name="T56" fmla="*/ 320 w 1427"/>
                  <a:gd name="T57" fmla="*/ 1052 h 1701"/>
                  <a:gd name="T58" fmla="*/ 284 w 1427"/>
                  <a:gd name="T59" fmla="*/ 1096 h 1701"/>
                  <a:gd name="T60" fmla="*/ 228 w 1427"/>
                  <a:gd name="T61" fmla="*/ 1097 h 1701"/>
                  <a:gd name="T62" fmla="*/ 167 w 1427"/>
                  <a:gd name="T63" fmla="*/ 1122 h 1701"/>
                  <a:gd name="T64" fmla="*/ 137 w 1427"/>
                  <a:gd name="T65" fmla="*/ 1182 h 1701"/>
                  <a:gd name="T66" fmla="*/ 75 w 1427"/>
                  <a:gd name="T67" fmla="*/ 1214 h 1701"/>
                  <a:gd name="T68" fmla="*/ 53 w 1427"/>
                  <a:gd name="T69" fmla="*/ 1253 h 1701"/>
                  <a:gd name="T70" fmla="*/ 53 w 1427"/>
                  <a:gd name="T71" fmla="*/ 1279 h 1701"/>
                  <a:gd name="T72" fmla="*/ 16 w 1427"/>
                  <a:gd name="T73" fmla="*/ 1310 h 1701"/>
                  <a:gd name="T74" fmla="*/ 74 w 1427"/>
                  <a:gd name="T75" fmla="*/ 1349 h 1701"/>
                  <a:gd name="T76" fmla="*/ 127 w 1427"/>
                  <a:gd name="T77" fmla="*/ 1354 h 1701"/>
                  <a:gd name="T78" fmla="*/ 57 w 1427"/>
                  <a:gd name="T79" fmla="*/ 1370 h 1701"/>
                  <a:gd name="T80" fmla="*/ 0 w 1427"/>
                  <a:gd name="T81" fmla="*/ 1407 h 1701"/>
                  <a:gd name="T82" fmla="*/ 30 w 1427"/>
                  <a:gd name="T83" fmla="*/ 1461 h 1701"/>
                  <a:gd name="T84" fmla="*/ 88 w 1427"/>
                  <a:gd name="T85" fmla="*/ 1428 h 1701"/>
                  <a:gd name="T86" fmla="*/ 40 w 1427"/>
                  <a:gd name="T87" fmla="*/ 1506 h 1701"/>
                  <a:gd name="T88" fmla="*/ 16 w 1427"/>
                  <a:gd name="T89" fmla="*/ 1560 h 1701"/>
                  <a:gd name="T90" fmla="*/ 64 w 1427"/>
                  <a:gd name="T91" fmla="*/ 1571 h 1701"/>
                  <a:gd name="T92" fmla="*/ 85 w 1427"/>
                  <a:gd name="T93" fmla="*/ 1677 h 1701"/>
                  <a:gd name="T94" fmla="*/ 190 w 1427"/>
                  <a:gd name="T95" fmla="*/ 1671 h 1701"/>
                  <a:gd name="T96" fmla="*/ 293 w 1427"/>
                  <a:gd name="T97" fmla="*/ 1556 h 1701"/>
                  <a:gd name="T98" fmla="*/ 299 w 1427"/>
                  <a:gd name="T99" fmla="*/ 1506 h 1701"/>
                  <a:gd name="T100" fmla="*/ 339 w 1427"/>
                  <a:gd name="T101" fmla="*/ 1614 h 1701"/>
                  <a:gd name="T102" fmla="*/ 400 w 1427"/>
                  <a:gd name="T103" fmla="*/ 1394 h 1701"/>
                  <a:gd name="T104" fmla="*/ 386 w 1427"/>
                  <a:gd name="T105" fmla="*/ 1186 h 1701"/>
                  <a:gd name="T106" fmla="*/ 488 w 1427"/>
                  <a:gd name="T107" fmla="*/ 1020 h 1701"/>
                  <a:gd name="T108" fmla="*/ 542 w 1427"/>
                  <a:gd name="T109" fmla="*/ 750 h 1701"/>
                  <a:gd name="T110" fmla="*/ 633 w 1427"/>
                  <a:gd name="T111" fmla="*/ 532 h 1701"/>
                  <a:gd name="T112" fmla="*/ 729 w 1427"/>
                  <a:gd name="T113" fmla="*/ 404 h 1701"/>
                  <a:gd name="T114" fmla="*/ 826 w 1427"/>
                  <a:gd name="T115" fmla="*/ 326 h 1701"/>
                  <a:gd name="T116" fmla="*/ 957 w 1427"/>
                  <a:gd name="T117" fmla="*/ 371 h 1701"/>
                  <a:gd name="T118" fmla="*/ 1139 w 1427"/>
                  <a:gd name="T119" fmla="*/ 322 h 1701"/>
                  <a:gd name="T120" fmla="*/ 1325 w 1427"/>
                  <a:gd name="T121" fmla="*/ 225 h 1701"/>
                  <a:gd name="T122" fmla="*/ 1381 w 1427"/>
                  <a:gd name="T123" fmla="*/ 239 h 170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427"/>
                  <a:gd name="T187" fmla="*/ 0 h 1701"/>
                  <a:gd name="T188" fmla="*/ 1427 w 1427"/>
                  <a:gd name="T189" fmla="*/ 1701 h 1701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427" h="1701">
                    <a:moveTo>
                      <a:pt x="1419" y="216"/>
                    </a:moveTo>
                    <a:lnTo>
                      <a:pt x="1397" y="212"/>
                    </a:lnTo>
                    <a:lnTo>
                      <a:pt x="1395" y="232"/>
                    </a:lnTo>
                    <a:lnTo>
                      <a:pt x="1388" y="232"/>
                    </a:lnTo>
                    <a:lnTo>
                      <a:pt x="1390" y="229"/>
                    </a:lnTo>
                    <a:lnTo>
                      <a:pt x="1380" y="225"/>
                    </a:lnTo>
                    <a:lnTo>
                      <a:pt x="1376" y="219"/>
                    </a:lnTo>
                    <a:lnTo>
                      <a:pt x="1376" y="231"/>
                    </a:lnTo>
                    <a:lnTo>
                      <a:pt x="1375" y="234"/>
                    </a:lnTo>
                    <a:lnTo>
                      <a:pt x="1370" y="224"/>
                    </a:lnTo>
                    <a:lnTo>
                      <a:pt x="1357" y="226"/>
                    </a:lnTo>
                    <a:lnTo>
                      <a:pt x="1347" y="232"/>
                    </a:lnTo>
                    <a:lnTo>
                      <a:pt x="1350" y="220"/>
                    </a:lnTo>
                    <a:lnTo>
                      <a:pt x="1358" y="214"/>
                    </a:lnTo>
                    <a:lnTo>
                      <a:pt x="1365" y="212"/>
                    </a:lnTo>
                    <a:lnTo>
                      <a:pt x="1368" y="205"/>
                    </a:lnTo>
                    <a:lnTo>
                      <a:pt x="1366" y="200"/>
                    </a:lnTo>
                    <a:lnTo>
                      <a:pt x="1361" y="193"/>
                    </a:lnTo>
                    <a:lnTo>
                      <a:pt x="1341" y="196"/>
                    </a:lnTo>
                    <a:lnTo>
                      <a:pt x="1344" y="189"/>
                    </a:lnTo>
                    <a:lnTo>
                      <a:pt x="1338" y="183"/>
                    </a:lnTo>
                    <a:lnTo>
                      <a:pt x="1326" y="177"/>
                    </a:lnTo>
                    <a:lnTo>
                      <a:pt x="1315" y="166"/>
                    </a:lnTo>
                    <a:lnTo>
                      <a:pt x="1301" y="162"/>
                    </a:lnTo>
                    <a:lnTo>
                      <a:pt x="1296" y="156"/>
                    </a:lnTo>
                    <a:lnTo>
                      <a:pt x="1299" y="153"/>
                    </a:lnTo>
                    <a:lnTo>
                      <a:pt x="1299" y="149"/>
                    </a:lnTo>
                    <a:lnTo>
                      <a:pt x="1321" y="157"/>
                    </a:lnTo>
                    <a:lnTo>
                      <a:pt x="1371" y="166"/>
                    </a:lnTo>
                    <a:lnTo>
                      <a:pt x="1407" y="137"/>
                    </a:lnTo>
                    <a:lnTo>
                      <a:pt x="1419" y="132"/>
                    </a:lnTo>
                    <a:lnTo>
                      <a:pt x="1427" y="126"/>
                    </a:lnTo>
                    <a:lnTo>
                      <a:pt x="1424" y="112"/>
                    </a:lnTo>
                    <a:lnTo>
                      <a:pt x="1412" y="106"/>
                    </a:lnTo>
                    <a:lnTo>
                      <a:pt x="1404" y="92"/>
                    </a:lnTo>
                    <a:lnTo>
                      <a:pt x="1388" y="91"/>
                    </a:lnTo>
                    <a:lnTo>
                      <a:pt x="1380" y="87"/>
                    </a:lnTo>
                    <a:lnTo>
                      <a:pt x="1388" y="80"/>
                    </a:lnTo>
                    <a:lnTo>
                      <a:pt x="1374" y="73"/>
                    </a:lnTo>
                    <a:lnTo>
                      <a:pt x="1369" y="63"/>
                    </a:lnTo>
                    <a:lnTo>
                      <a:pt x="1361" y="71"/>
                    </a:lnTo>
                    <a:lnTo>
                      <a:pt x="1355" y="75"/>
                    </a:lnTo>
                    <a:lnTo>
                      <a:pt x="1355" y="68"/>
                    </a:lnTo>
                    <a:lnTo>
                      <a:pt x="1353" y="63"/>
                    </a:lnTo>
                    <a:lnTo>
                      <a:pt x="1333" y="70"/>
                    </a:lnTo>
                    <a:lnTo>
                      <a:pt x="1332" y="68"/>
                    </a:lnTo>
                    <a:lnTo>
                      <a:pt x="1331" y="63"/>
                    </a:lnTo>
                    <a:lnTo>
                      <a:pt x="1332" y="59"/>
                    </a:lnTo>
                    <a:lnTo>
                      <a:pt x="1332" y="49"/>
                    </a:lnTo>
                    <a:lnTo>
                      <a:pt x="1327" y="46"/>
                    </a:lnTo>
                    <a:lnTo>
                      <a:pt x="1325" y="38"/>
                    </a:lnTo>
                    <a:lnTo>
                      <a:pt x="1316" y="42"/>
                    </a:lnTo>
                    <a:lnTo>
                      <a:pt x="1310" y="38"/>
                    </a:lnTo>
                    <a:lnTo>
                      <a:pt x="1301" y="41"/>
                    </a:lnTo>
                    <a:lnTo>
                      <a:pt x="1293" y="56"/>
                    </a:lnTo>
                    <a:lnTo>
                      <a:pt x="1290" y="70"/>
                    </a:lnTo>
                    <a:lnTo>
                      <a:pt x="1290" y="89"/>
                    </a:lnTo>
                    <a:lnTo>
                      <a:pt x="1293" y="103"/>
                    </a:lnTo>
                    <a:lnTo>
                      <a:pt x="1280" y="110"/>
                    </a:lnTo>
                    <a:lnTo>
                      <a:pt x="1271" y="102"/>
                    </a:lnTo>
                    <a:lnTo>
                      <a:pt x="1260" y="105"/>
                    </a:lnTo>
                    <a:lnTo>
                      <a:pt x="1257" y="101"/>
                    </a:lnTo>
                    <a:lnTo>
                      <a:pt x="1267" y="91"/>
                    </a:lnTo>
                    <a:lnTo>
                      <a:pt x="1277" y="76"/>
                    </a:lnTo>
                    <a:lnTo>
                      <a:pt x="1272" y="67"/>
                    </a:lnTo>
                    <a:lnTo>
                      <a:pt x="1257" y="78"/>
                    </a:lnTo>
                    <a:lnTo>
                      <a:pt x="1247" y="78"/>
                    </a:lnTo>
                    <a:lnTo>
                      <a:pt x="1262" y="67"/>
                    </a:lnTo>
                    <a:lnTo>
                      <a:pt x="1253" y="56"/>
                    </a:lnTo>
                    <a:lnTo>
                      <a:pt x="1260" y="47"/>
                    </a:lnTo>
                    <a:lnTo>
                      <a:pt x="1277" y="49"/>
                    </a:lnTo>
                    <a:lnTo>
                      <a:pt x="1284" y="35"/>
                    </a:lnTo>
                    <a:lnTo>
                      <a:pt x="1285" y="19"/>
                    </a:lnTo>
                    <a:lnTo>
                      <a:pt x="1273" y="19"/>
                    </a:lnTo>
                    <a:lnTo>
                      <a:pt x="1275" y="9"/>
                    </a:lnTo>
                    <a:lnTo>
                      <a:pt x="1268" y="3"/>
                    </a:lnTo>
                    <a:lnTo>
                      <a:pt x="1262" y="3"/>
                    </a:lnTo>
                    <a:lnTo>
                      <a:pt x="1250" y="13"/>
                    </a:lnTo>
                    <a:lnTo>
                      <a:pt x="1239" y="0"/>
                    </a:lnTo>
                    <a:lnTo>
                      <a:pt x="1236" y="17"/>
                    </a:lnTo>
                    <a:lnTo>
                      <a:pt x="1231" y="37"/>
                    </a:lnTo>
                    <a:lnTo>
                      <a:pt x="1226" y="49"/>
                    </a:lnTo>
                    <a:lnTo>
                      <a:pt x="1220" y="59"/>
                    </a:lnTo>
                    <a:lnTo>
                      <a:pt x="1218" y="67"/>
                    </a:lnTo>
                    <a:lnTo>
                      <a:pt x="1219" y="78"/>
                    </a:lnTo>
                    <a:lnTo>
                      <a:pt x="1212" y="79"/>
                    </a:lnTo>
                    <a:lnTo>
                      <a:pt x="1208" y="89"/>
                    </a:lnTo>
                    <a:lnTo>
                      <a:pt x="1208" y="103"/>
                    </a:lnTo>
                    <a:lnTo>
                      <a:pt x="1197" y="103"/>
                    </a:lnTo>
                    <a:lnTo>
                      <a:pt x="1182" y="118"/>
                    </a:lnTo>
                    <a:lnTo>
                      <a:pt x="1183" y="102"/>
                    </a:lnTo>
                    <a:lnTo>
                      <a:pt x="1188" y="85"/>
                    </a:lnTo>
                    <a:lnTo>
                      <a:pt x="1178" y="70"/>
                    </a:lnTo>
                    <a:lnTo>
                      <a:pt x="1188" y="62"/>
                    </a:lnTo>
                    <a:lnTo>
                      <a:pt x="1188" y="41"/>
                    </a:lnTo>
                    <a:lnTo>
                      <a:pt x="1187" y="28"/>
                    </a:lnTo>
                    <a:lnTo>
                      <a:pt x="1182" y="27"/>
                    </a:lnTo>
                    <a:lnTo>
                      <a:pt x="1176" y="31"/>
                    </a:lnTo>
                    <a:lnTo>
                      <a:pt x="1142" y="90"/>
                    </a:lnTo>
                    <a:lnTo>
                      <a:pt x="1135" y="96"/>
                    </a:lnTo>
                    <a:lnTo>
                      <a:pt x="1129" y="111"/>
                    </a:lnTo>
                    <a:lnTo>
                      <a:pt x="1121" y="122"/>
                    </a:lnTo>
                    <a:lnTo>
                      <a:pt x="1115" y="140"/>
                    </a:lnTo>
                    <a:lnTo>
                      <a:pt x="1123" y="132"/>
                    </a:lnTo>
                    <a:lnTo>
                      <a:pt x="1101" y="167"/>
                    </a:lnTo>
                    <a:lnTo>
                      <a:pt x="1092" y="172"/>
                    </a:lnTo>
                    <a:lnTo>
                      <a:pt x="1091" y="160"/>
                    </a:lnTo>
                    <a:lnTo>
                      <a:pt x="1092" y="148"/>
                    </a:lnTo>
                    <a:lnTo>
                      <a:pt x="1099" y="139"/>
                    </a:lnTo>
                    <a:lnTo>
                      <a:pt x="1104" y="137"/>
                    </a:lnTo>
                    <a:lnTo>
                      <a:pt x="1104" y="129"/>
                    </a:lnTo>
                    <a:lnTo>
                      <a:pt x="1106" y="112"/>
                    </a:lnTo>
                    <a:lnTo>
                      <a:pt x="1105" y="105"/>
                    </a:lnTo>
                    <a:lnTo>
                      <a:pt x="1111" y="87"/>
                    </a:lnTo>
                    <a:lnTo>
                      <a:pt x="1133" y="58"/>
                    </a:lnTo>
                    <a:lnTo>
                      <a:pt x="1140" y="42"/>
                    </a:lnTo>
                    <a:lnTo>
                      <a:pt x="1131" y="37"/>
                    </a:lnTo>
                    <a:lnTo>
                      <a:pt x="1116" y="48"/>
                    </a:lnTo>
                    <a:lnTo>
                      <a:pt x="1107" y="51"/>
                    </a:lnTo>
                    <a:lnTo>
                      <a:pt x="1106" y="37"/>
                    </a:lnTo>
                    <a:lnTo>
                      <a:pt x="1100" y="33"/>
                    </a:lnTo>
                    <a:lnTo>
                      <a:pt x="1096" y="27"/>
                    </a:lnTo>
                    <a:lnTo>
                      <a:pt x="1095" y="20"/>
                    </a:lnTo>
                    <a:lnTo>
                      <a:pt x="1085" y="32"/>
                    </a:lnTo>
                    <a:lnTo>
                      <a:pt x="1081" y="26"/>
                    </a:lnTo>
                    <a:lnTo>
                      <a:pt x="1074" y="26"/>
                    </a:lnTo>
                    <a:lnTo>
                      <a:pt x="1073" y="51"/>
                    </a:lnTo>
                    <a:lnTo>
                      <a:pt x="1059" y="46"/>
                    </a:lnTo>
                    <a:lnTo>
                      <a:pt x="1065" y="59"/>
                    </a:lnTo>
                    <a:lnTo>
                      <a:pt x="1073" y="67"/>
                    </a:lnTo>
                    <a:lnTo>
                      <a:pt x="1074" y="71"/>
                    </a:lnTo>
                    <a:lnTo>
                      <a:pt x="1061" y="79"/>
                    </a:lnTo>
                    <a:lnTo>
                      <a:pt x="1053" y="91"/>
                    </a:lnTo>
                    <a:lnTo>
                      <a:pt x="1057" y="105"/>
                    </a:lnTo>
                    <a:lnTo>
                      <a:pt x="1032" y="105"/>
                    </a:lnTo>
                    <a:lnTo>
                      <a:pt x="1020" y="118"/>
                    </a:lnTo>
                    <a:lnTo>
                      <a:pt x="1015" y="129"/>
                    </a:lnTo>
                    <a:lnTo>
                      <a:pt x="1002" y="144"/>
                    </a:lnTo>
                    <a:lnTo>
                      <a:pt x="1000" y="150"/>
                    </a:lnTo>
                    <a:lnTo>
                      <a:pt x="1003" y="159"/>
                    </a:lnTo>
                    <a:lnTo>
                      <a:pt x="1000" y="169"/>
                    </a:lnTo>
                    <a:lnTo>
                      <a:pt x="1000" y="183"/>
                    </a:lnTo>
                    <a:lnTo>
                      <a:pt x="992" y="184"/>
                    </a:lnTo>
                    <a:lnTo>
                      <a:pt x="987" y="178"/>
                    </a:lnTo>
                    <a:lnTo>
                      <a:pt x="987" y="170"/>
                    </a:lnTo>
                    <a:lnTo>
                      <a:pt x="992" y="166"/>
                    </a:lnTo>
                    <a:lnTo>
                      <a:pt x="978" y="162"/>
                    </a:lnTo>
                    <a:lnTo>
                      <a:pt x="986" y="151"/>
                    </a:lnTo>
                    <a:lnTo>
                      <a:pt x="984" y="150"/>
                    </a:lnTo>
                    <a:lnTo>
                      <a:pt x="954" y="145"/>
                    </a:lnTo>
                    <a:lnTo>
                      <a:pt x="956" y="159"/>
                    </a:lnTo>
                    <a:lnTo>
                      <a:pt x="952" y="160"/>
                    </a:lnTo>
                    <a:lnTo>
                      <a:pt x="944" y="156"/>
                    </a:lnTo>
                    <a:lnTo>
                      <a:pt x="944" y="150"/>
                    </a:lnTo>
                    <a:lnTo>
                      <a:pt x="941" y="140"/>
                    </a:lnTo>
                    <a:lnTo>
                      <a:pt x="938" y="143"/>
                    </a:lnTo>
                    <a:lnTo>
                      <a:pt x="935" y="133"/>
                    </a:lnTo>
                    <a:lnTo>
                      <a:pt x="929" y="138"/>
                    </a:lnTo>
                    <a:lnTo>
                      <a:pt x="927" y="133"/>
                    </a:lnTo>
                    <a:lnTo>
                      <a:pt x="922" y="138"/>
                    </a:lnTo>
                    <a:lnTo>
                      <a:pt x="920" y="155"/>
                    </a:lnTo>
                    <a:lnTo>
                      <a:pt x="916" y="146"/>
                    </a:lnTo>
                    <a:lnTo>
                      <a:pt x="911" y="135"/>
                    </a:lnTo>
                    <a:lnTo>
                      <a:pt x="907" y="132"/>
                    </a:lnTo>
                    <a:lnTo>
                      <a:pt x="907" y="157"/>
                    </a:lnTo>
                    <a:lnTo>
                      <a:pt x="924" y="167"/>
                    </a:lnTo>
                    <a:lnTo>
                      <a:pt x="930" y="167"/>
                    </a:lnTo>
                    <a:lnTo>
                      <a:pt x="930" y="178"/>
                    </a:lnTo>
                    <a:lnTo>
                      <a:pt x="928" y="188"/>
                    </a:lnTo>
                    <a:lnTo>
                      <a:pt x="928" y="199"/>
                    </a:lnTo>
                    <a:lnTo>
                      <a:pt x="933" y="210"/>
                    </a:lnTo>
                    <a:lnTo>
                      <a:pt x="933" y="225"/>
                    </a:lnTo>
                    <a:lnTo>
                      <a:pt x="925" y="219"/>
                    </a:lnTo>
                    <a:lnTo>
                      <a:pt x="907" y="191"/>
                    </a:lnTo>
                    <a:lnTo>
                      <a:pt x="891" y="175"/>
                    </a:lnTo>
                    <a:lnTo>
                      <a:pt x="895" y="194"/>
                    </a:lnTo>
                    <a:lnTo>
                      <a:pt x="890" y="194"/>
                    </a:lnTo>
                    <a:lnTo>
                      <a:pt x="886" y="205"/>
                    </a:lnTo>
                    <a:lnTo>
                      <a:pt x="881" y="204"/>
                    </a:lnTo>
                    <a:lnTo>
                      <a:pt x="877" y="212"/>
                    </a:lnTo>
                    <a:lnTo>
                      <a:pt x="874" y="208"/>
                    </a:lnTo>
                    <a:lnTo>
                      <a:pt x="874" y="202"/>
                    </a:lnTo>
                    <a:lnTo>
                      <a:pt x="877" y="191"/>
                    </a:lnTo>
                    <a:lnTo>
                      <a:pt x="870" y="194"/>
                    </a:lnTo>
                    <a:lnTo>
                      <a:pt x="863" y="204"/>
                    </a:lnTo>
                    <a:lnTo>
                      <a:pt x="859" y="218"/>
                    </a:lnTo>
                    <a:lnTo>
                      <a:pt x="853" y="220"/>
                    </a:lnTo>
                    <a:lnTo>
                      <a:pt x="855" y="235"/>
                    </a:lnTo>
                    <a:lnTo>
                      <a:pt x="857" y="241"/>
                    </a:lnTo>
                    <a:lnTo>
                      <a:pt x="841" y="256"/>
                    </a:lnTo>
                    <a:lnTo>
                      <a:pt x="834" y="275"/>
                    </a:lnTo>
                    <a:lnTo>
                      <a:pt x="827" y="285"/>
                    </a:lnTo>
                    <a:lnTo>
                      <a:pt x="837" y="264"/>
                    </a:lnTo>
                    <a:lnTo>
                      <a:pt x="838" y="252"/>
                    </a:lnTo>
                    <a:lnTo>
                      <a:pt x="839" y="229"/>
                    </a:lnTo>
                    <a:lnTo>
                      <a:pt x="841" y="212"/>
                    </a:lnTo>
                    <a:lnTo>
                      <a:pt x="838" y="191"/>
                    </a:lnTo>
                    <a:lnTo>
                      <a:pt x="828" y="194"/>
                    </a:lnTo>
                    <a:lnTo>
                      <a:pt x="822" y="208"/>
                    </a:lnTo>
                    <a:lnTo>
                      <a:pt x="812" y="223"/>
                    </a:lnTo>
                    <a:lnTo>
                      <a:pt x="809" y="246"/>
                    </a:lnTo>
                    <a:lnTo>
                      <a:pt x="804" y="266"/>
                    </a:lnTo>
                    <a:lnTo>
                      <a:pt x="803" y="214"/>
                    </a:lnTo>
                    <a:lnTo>
                      <a:pt x="777" y="218"/>
                    </a:lnTo>
                    <a:lnTo>
                      <a:pt x="768" y="235"/>
                    </a:lnTo>
                    <a:lnTo>
                      <a:pt x="767" y="240"/>
                    </a:lnTo>
                    <a:lnTo>
                      <a:pt x="769" y="261"/>
                    </a:lnTo>
                    <a:lnTo>
                      <a:pt x="779" y="274"/>
                    </a:lnTo>
                    <a:lnTo>
                      <a:pt x="788" y="278"/>
                    </a:lnTo>
                    <a:lnTo>
                      <a:pt x="795" y="291"/>
                    </a:lnTo>
                    <a:lnTo>
                      <a:pt x="794" y="301"/>
                    </a:lnTo>
                    <a:lnTo>
                      <a:pt x="785" y="300"/>
                    </a:lnTo>
                    <a:lnTo>
                      <a:pt x="779" y="284"/>
                    </a:lnTo>
                    <a:lnTo>
                      <a:pt x="768" y="277"/>
                    </a:lnTo>
                    <a:lnTo>
                      <a:pt x="760" y="261"/>
                    </a:lnTo>
                    <a:lnTo>
                      <a:pt x="751" y="252"/>
                    </a:lnTo>
                    <a:lnTo>
                      <a:pt x="739" y="254"/>
                    </a:lnTo>
                    <a:lnTo>
                      <a:pt x="746" y="272"/>
                    </a:lnTo>
                    <a:lnTo>
                      <a:pt x="760" y="284"/>
                    </a:lnTo>
                    <a:lnTo>
                      <a:pt x="750" y="294"/>
                    </a:lnTo>
                    <a:lnTo>
                      <a:pt x="741" y="286"/>
                    </a:lnTo>
                    <a:lnTo>
                      <a:pt x="737" y="293"/>
                    </a:lnTo>
                    <a:lnTo>
                      <a:pt x="735" y="280"/>
                    </a:lnTo>
                    <a:lnTo>
                      <a:pt x="726" y="285"/>
                    </a:lnTo>
                    <a:lnTo>
                      <a:pt x="726" y="280"/>
                    </a:lnTo>
                    <a:lnTo>
                      <a:pt x="729" y="267"/>
                    </a:lnTo>
                    <a:lnTo>
                      <a:pt x="724" y="261"/>
                    </a:lnTo>
                    <a:lnTo>
                      <a:pt x="721" y="266"/>
                    </a:lnTo>
                    <a:lnTo>
                      <a:pt x="714" y="290"/>
                    </a:lnTo>
                    <a:lnTo>
                      <a:pt x="715" y="299"/>
                    </a:lnTo>
                    <a:lnTo>
                      <a:pt x="720" y="306"/>
                    </a:lnTo>
                    <a:lnTo>
                      <a:pt x="697" y="318"/>
                    </a:lnTo>
                    <a:lnTo>
                      <a:pt x="691" y="325"/>
                    </a:lnTo>
                    <a:lnTo>
                      <a:pt x="688" y="332"/>
                    </a:lnTo>
                    <a:lnTo>
                      <a:pt x="687" y="343"/>
                    </a:lnTo>
                    <a:lnTo>
                      <a:pt x="690" y="350"/>
                    </a:lnTo>
                    <a:lnTo>
                      <a:pt x="698" y="347"/>
                    </a:lnTo>
                    <a:lnTo>
                      <a:pt x="704" y="355"/>
                    </a:lnTo>
                    <a:lnTo>
                      <a:pt x="692" y="355"/>
                    </a:lnTo>
                    <a:lnTo>
                      <a:pt x="696" y="365"/>
                    </a:lnTo>
                    <a:lnTo>
                      <a:pt x="696" y="372"/>
                    </a:lnTo>
                    <a:lnTo>
                      <a:pt x="683" y="368"/>
                    </a:lnTo>
                    <a:lnTo>
                      <a:pt x="678" y="370"/>
                    </a:lnTo>
                    <a:lnTo>
                      <a:pt x="686" y="377"/>
                    </a:lnTo>
                    <a:lnTo>
                      <a:pt x="681" y="383"/>
                    </a:lnTo>
                    <a:lnTo>
                      <a:pt x="670" y="380"/>
                    </a:lnTo>
                    <a:lnTo>
                      <a:pt x="667" y="386"/>
                    </a:lnTo>
                    <a:lnTo>
                      <a:pt x="659" y="383"/>
                    </a:lnTo>
                    <a:lnTo>
                      <a:pt x="643" y="390"/>
                    </a:lnTo>
                    <a:lnTo>
                      <a:pt x="639" y="399"/>
                    </a:lnTo>
                    <a:lnTo>
                      <a:pt x="633" y="403"/>
                    </a:lnTo>
                    <a:lnTo>
                      <a:pt x="632" y="407"/>
                    </a:lnTo>
                    <a:lnTo>
                      <a:pt x="642" y="414"/>
                    </a:lnTo>
                    <a:lnTo>
                      <a:pt x="651" y="410"/>
                    </a:lnTo>
                    <a:lnTo>
                      <a:pt x="656" y="404"/>
                    </a:lnTo>
                    <a:lnTo>
                      <a:pt x="672" y="414"/>
                    </a:lnTo>
                    <a:lnTo>
                      <a:pt x="685" y="406"/>
                    </a:lnTo>
                    <a:lnTo>
                      <a:pt x="687" y="409"/>
                    </a:lnTo>
                    <a:lnTo>
                      <a:pt x="691" y="418"/>
                    </a:lnTo>
                    <a:lnTo>
                      <a:pt x="681" y="418"/>
                    </a:lnTo>
                    <a:lnTo>
                      <a:pt x="676" y="425"/>
                    </a:lnTo>
                    <a:lnTo>
                      <a:pt x="674" y="439"/>
                    </a:lnTo>
                    <a:lnTo>
                      <a:pt x="659" y="430"/>
                    </a:lnTo>
                    <a:lnTo>
                      <a:pt x="648" y="430"/>
                    </a:lnTo>
                    <a:lnTo>
                      <a:pt x="645" y="424"/>
                    </a:lnTo>
                    <a:lnTo>
                      <a:pt x="633" y="422"/>
                    </a:lnTo>
                    <a:lnTo>
                      <a:pt x="619" y="430"/>
                    </a:lnTo>
                    <a:lnTo>
                      <a:pt x="616" y="438"/>
                    </a:lnTo>
                    <a:lnTo>
                      <a:pt x="626" y="453"/>
                    </a:lnTo>
                    <a:lnTo>
                      <a:pt x="626" y="462"/>
                    </a:lnTo>
                    <a:lnTo>
                      <a:pt x="619" y="461"/>
                    </a:lnTo>
                    <a:lnTo>
                      <a:pt x="624" y="476"/>
                    </a:lnTo>
                    <a:lnTo>
                      <a:pt x="626" y="487"/>
                    </a:lnTo>
                    <a:lnTo>
                      <a:pt x="617" y="483"/>
                    </a:lnTo>
                    <a:lnTo>
                      <a:pt x="617" y="494"/>
                    </a:lnTo>
                    <a:lnTo>
                      <a:pt x="610" y="495"/>
                    </a:lnTo>
                    <a:lnTo>
                      <a:pt x="605" y="457"/>
                    </a:lnTo>
                    <a:lnTo>
                      <a:pt x="597" y="460"/>
                    </a:lnTo>
                    <a:lnTo>
                      <a:pt x="594" y="473"/>
                    </a:lnTo>
                    <a:lnTo>
                      <a:pt x="586" y="471"/>
                    </a:lnTo>
                    <a:lnTo>
                      <a:pt x="583" y="474"/>
                    </a:lnTo>
                    <a:lnTo>
                      <a:pt x="594" y="479"/>
                    </a:lnTo>
                    <a:lnTo>
                      <a:pt x="591" y="483"/>
                    </a:lnTo>
                    <a:lnTo>
                      <a:pt x="583" y="485"/>
                    </a:lnTo>
                    <a:lnTo>
                      <a:pt x="575" y="490"/>
                    </a:lnTo>
                    <a:lnTo>
                      <a:pt x="573" y="499"/>
                    </a:lnTo>
                    <a:lnTo>
                      <a:pt x="574" y="509"/>
                    </a:lnTo>
                    <a:lnTo>
                      <a:pt x="583" y="516"/>
                    </a:lnTo>
                    <a:lnTo>
                      <a:pt x="575" y="520"/>
                    </a:lnTo>
                    <a:lnTo>
                      <a:pt x="580" y="525"/>
                    </a:lnTo>
                    <a:lnTo>
                      <a:pt x="574" y="527"/>
                    </a:lnTo>
                    <a:lnTo>
                      <a:pt x="570" y="539"/>
                    </a:lnTo>
                    <a:lnTo>
                      <a:pt x="567" y="542"/>
                    </a:lnTo>
                    <a:lnTo>
                      <a:pt x="561" y="542"/>
                    </a:lnTo>
                    <a:lnTo>
                      <a:pt x="562" y="546"/>
                    </a:lnTo>
                    <a:lnTo>
                      <a:pt x="572" y="549"/>
                    </a:lnTo>
                    <a:lnTo>
                      <a:pt x="591" y="542"/>
                    </a:lnTo>
                    <a:lnTo>
                      <a:pt x="578" y="558"/>
                    </a:lnTo>
                    <a:lnTo>
                      <a:pt x="572" y="562"/>
                    </a:lnTo>
                    <a:lnTo>
                      <a:pt x="553" y="558"/>
                    </a:lnTo>
                    <a:lnTo>
                      <a:pt x="548" y="553"/>
                    </a:lnTo>
                    <a:lnTo>
                      <a:pt x="547" y="546"/>
                    </a:lnTo>
                    <a:lnTo>
                      <a:pt x="540" y="547"/>
                    </a:lnTo>
                    <a:lnTo>
                      <a:pt x="529" y="557"/>
                    </a:lnTo>
                    <a:lnTo>
                      <a:pt x="524" y="574"/>
                    </a:lnTo>
                    <a:lnTo>
                      <a:pt x="514" y="581"/>
                    </a:lnTo>
                    <a:lnTo>
                      <a:pt x="513" y="591"/>
                    </a:lnTo>
                    <a:lnTo>
                      <a:pt x="520" y="591"/>
                    </a:lnTo>
                    <a:lnTo>
                      <a:pt x="519" y="598"/>
                    </a:lnTo>
                    <a:lnTo>
                      <a:pt x="518" y="603"/>
                    </a:lnTo>
                    <a:lnTo>
                      <a:pt x="509" y="607"/>
                    </a:lnTo>
                    <a:lnTo>
                      <a:pt x="504" y="625"/>
                    </a:lnTo>
                    <a:lnTo>
                      <a:pt x="497" y="624"/>
                    </a:lnTo>
                    <a:lnTo>
                      <a:pt x="491" y="628"/>
                    </a:lnTo>
                    <a:lnTo>
                      <a:pt x="484" y="629"/>
                    </a:lnTo>
                    <a:lnTo>
                      <a:pt x="476" y="640"/>
                    </a:lnTo>
                    <a:lnTo>
                      <a:pt x="482" y="650"/>
                    </a:lnTo>
                    <a:lnTo>
                      <a:pt x="478" y="654"/>
                    </a:lnTo>
                    <a:lnTo>
                      <a:pt x="467" y="656"/>
                    </a:lnTo>
                    <a:lnTo>
                      <a:pt x="467" y="666"/>
                    </a:lnTo>
                    <a:lnTo>
                      <a:pt x="456" y="667"/>
                    </a:lnTo>
                    <a:lnTo>
                      <a:pt x="459" y="673"/>
                    </a:lnTo>
                    <a:lnTo>
                      <a:pt x="454" y="677"/>
                    </a:lnTo>
                    <a:lnTo>
                      <a:pt x="452" y="686"/>
                    </a:lnTo>
                    <a:lnTo>
                      <a:pt x="465" y="688"/>
                    </a:lnTo>
                    <a:lnTo>
                      <a:pt x="462" y="694"/>
                    </a:lnTo>
                    <a:lnTo>
                      <a:pt x="454" y="699"/>
                    </a:lnTo>
                    <a:lnTo>
                      <a:pt x="448" y="694"/>
                    </a:lnTo>
                    <a:lnTo>
                      <a:pt x="448" y="697"/>
                    </a:lnTo>
                    <a:lnTo>
                      <a:pt x="448" y="711"/>
                    </a:lnTo>
                    <a:lnTo>
                      <a:pt x="454" y="720"/>
                    </a:lnTo>
                    <a:lnTo>
                      <a:pt x="459" y="713"/>
                    </a:lnTo>
                    <a:lnTo>
                      <a:pt x="463" y="716"/>
                    </a:lnTo>
                    <a:lnTo>
                      <a:pt x="461" y="726"/>
                    </a:lnTo>
                    <a:lnTo>
                      <a:pt x="440" y="729"/>
                    </a:lnTo>
                    <a:lnTo>
                      <a:pt x="436" y="734"/>
                    </a:lnTo>
                    <a:lnTo>
                      <a:pt x="435" y="748"/>
                    </a:lnTo>
                    <a:lnTo>
                      <a:pt x="427" y="754"/>
                    </a:lnTo>
                    <a:lnTo>
                      <a:pt x="418" y="757"/>
                    </a:lnTo>
                    <a:lnTo>
                      <a:pt x="412" y="772"/>
                    </a:lnTo>
                    <a:lnTo>
                      <a:pt x="420" y="770"/>
                    </a:lnTo>
                    <a:lnTo>
                      <a:pt x="429" y="762"/>
                    </a:lnTo>
                    <a:lnTo>
                      <a:pt x="440" y="757"/>
                    </a:lnTo>
                    <a:lnTo>
                      <a:pt x="440" y="767"/>
                    </a:lnTo>
                    <a:lnTo>
                      <a:pt x="446" y="779"/>
                    </a:lnTo>
                    <a:lnTo>
                      <a:pt x="427" y="773"/>
                    </a:lnTo>
                    <a:lnTo>
                      <a:pt x="425" y="781"/>
                    </a:lnTo>
                    <a:lnTo>
                      <a:pt x="429" y="785"/>
                    </a:lnTo>
                    <a:lnTo>
                      <a:pt x="423" y="790"/>
                    </a:lnTo>
                    <a:lnTo>
                      <a:pt x="420" y="796"/>
                    </a:lnTo>
                    <a:lnTo>
                      <a:pt x="423" y="806"/>
                    </a:lnTo>
                    <a:lnTo>
                      <a:pt x="419" y="808"/>
                    </a:lnTo>
                    <a:lnTo>
                      <a:pt x="413" y="805"/>
                    </a:lnTo>
                    <a:lnTo>
                      <a:pt x="409" y="811"/>
                    </a:lnTo>
                    <a:lnTo>
                      <a:pt x="412" y="821"/>
                    </a:lnTo>
                    <a:lnTo>
                      <a:pt x="418" y="826"/>
                    </a:lnTo>
                    <a:lnTo>
                      <a:pt x="420" y="845"/>
                    </a:lnTo>
                    <a:lnTo>
                      <a:pt x="413" y="837"/>
                    </a:lnTo>
                    <a:lnTo>
                      <a:pt x="406" y="834"/>
                    </a:lnTo>
                    <a:lnTo>
                      <a:pt x="400" y="821"/>
                    </a:lnTo>
                    <a:lnTo>
                      <a:pt x="401" y="838"/>
                    </a:lnTo>
                    <a:lnTo>
                      <a:pt x="397" y="844"/>
                    </a:lnTo>
                    <a:lnTo>
                      <a:pt x="391" y="847"/>
                    </a:lnTo>
                    <a:lnTo>
                      <a:pt x="387" y="856"/>
                    </a:lnTo>
                    <a:lnTo>
                      <a:pt x="392" y="859"/>
                    </a:lnTo>
                    <a:lnTo>
                      <a:pt x="398" y="856"/>
                    </a:lnTo>
                    <a:lnTo>
                      <a:pt x="403" y="848"/>
                    </a:lnTo>
                    <a:lnTo>
                      <a:pt x="405" y="851"/>
                    </a:lnTo>
                    <a:lnTo>
                      <a:pt x="403" y="856"/>
                    </a:lnTo>
                    <a:lnTo>
                      <a:pt x="403" y="864"/>
                    </a:lnTo>
                    <a:lnTo>
                      <a:pt x="406" y="871"/>
                    </a:lnTo>
                    <a:lnTo>
                      <a:pt x="398" y="877"/>
                    </a:lnTo>
                    <a:lnTo>
                      <a:pt x="387" y="872"/>
                    </a:lnTo>
                    <a:lnTo>
                      <a:pt x="382" y="880"/>
                    </a:lnTo>
                    <a:lnTo>
                      <a:pt x="376" y="876"/>
                    </a:lnTo>
                    <a:lnTo>
                      <a:pt x="369" y="886"/>
                    </a:lnTo>
                    <a:lnTo>
                      <a:pt x="368" y="896"/>
                    </a:lnTo>
                    <a:lnTo>
                      <a:pt x="360" y="902"/>
                    </a:lnTo>
                    <a:lnTo>
                      <a:pt x="352" y="904"/>
                    </a:lnTo>
                    <a:lnTo>
                      <a:pt x="347" y="925"/>
                    </a:lnTo>
                    <a:lnTo>
                      <a:pt x="357" y="921"/>
                    </a:lnTo>
                    <a:lnTo>
                      <a:pt x="366" y="915"/>
                    </a:lnTo>
                    <a:lnTo>
                      <a:pt x="370" y="919"/>
                    </a:lnTo>
                    <a:lnTo>
                      <a:pt x="353" y="926"/>
                    </a:lnTo>
                    <a:lnTo>
                      <a:pt x="353" y="937"/>
                    </a:lnTo>
                    <a:lnTo>
                      <a:pt x="355" y="948"/>
                    </a:lnTo>
                    <a:lnTo>
                      <a:pt x="352" y="955"/>
                    </a:lnTo>
                    <a:lnTo>
                      <a:pt x="341" y="958"/>
                    </a:lnTo>
                    <a:lnTo>
                      <a:pt x="327" y="947"/>
                    </a:lnTo>
                    <a:lnTo>
                      <a:pt x="323" y="947"/>
                    </a:lnTo>
                    <a:lnTo>
                      <a:pt x="315" y="962"/>
                    </a:lnTo>
                    <a:lnTo>
                      <a:pt x="305" y="969"/>
                    </a:lnTo>
                    <a:lnTo>
                      <a:pt x="304" y="976"/>
                    </a:lnTo>
                    <a:lnTo>
                      <a:pt x="296" y="980"/>
                    </a:lnTo>
                    <a:lnTo>
                      <a:pt x="280" y="1006"/>
                    </a:lnTo>
                    <a:lnTo>
                      <a:pt x="277" y="1012"/>
                    </a:lnTo>
                    <a:lnTo>
                      <a:pt x="280" y="1022"/>
                    </a:lnTo>
                    <a:lnTo>
                      <a:pt x="280" y="1026"/>
                    </a:lnTo>
                    <a:lnTo>
                      <a:pt x="258" y="1038"/>
                    </a:lnTo>
                    <a:lnTo>
                      <a:pt x="258" y="1048"/>
                    </a:lnTo>
                    <a:lnTo>
                      <a:pt x="263" y="1053"/>
                    </a:lnTo>
                    <a:lnTo>
                      <a:pt x="274" y="1048"/>
                    </a:lnTo>
                    <a:lnTo>
                      <a:pt x="269" y="1064"/>
                    </a:lnTo>
                    <a:lnTo>
                      <a:pt x="277" y="1075"/>
                    </a:lnTo>
                    <a:lnTo>
                      <a:pt x="283" y="1079"/>
                    </a:lnTo>
                    <a:lnTo>
                      <a:pt x="320" y="1052"/>
                    </a:lnTo>
                    <a:lnTo>
                      <a:pt x="342" y="1042"/>
                    </a:lnTo>
                    <a:lnTo>
                      <a:pt x="347" y="1036"/>
                    </a:lnTo>
                    <a:lnTo>
                      <a:pt x="352" y="1038"/>
                    </a:lnTo>
                    <a:lnTo>
                      <a:pt x="348" y="1044"/>
                    </a:lnTo>
                    <a:lnTo>
                      <a:pt x="335" y="1052"/>
                    </a:lnTo>
                    <a:lnTo>
                      <a:pt x="327" y="1053"/>
                    </a:lnTo>
                    <a:lnTo>
                      <a:pt x="316" y="1060"/>
                    </a:lnTo>
                    <a:lnTo>
                      <a:pt x="307" y="1068"/>
                    </a:lnTo>
                    <a:lnTo>
                      <a:pt x="314" y="1075"/>
                    </a:lnTo>
                    <a:lnTo>
                      <a:pt x="312" y="1079"/>
                    </a:lnTo>
                    <a:lnTo>
                      <a:pt x="295" y="1086"/>
                    </a:lnTo>
                    <a:lnTo>
                      <a:pt x="285" y="1086"/>
                    </a:lnTo>
                    <a:lnTo>
                      <a:pt x="282" y="1090"/>
                    </a:lnTo>
                    <a:lnTo>
                      <a:pt x="284" y="1096"/>
                    </a:lnTo>
                    <a:lnTo>
                      <a:pt x="280" y="1097"/>
                    </a:lnTo>
                    <a:lnTo>
                      <a:pt x="271" y="1096"/>
                    </a:lnTo>
                    <a:lnTo>
                      <a:pt x="271" y="1086"/>
                    </a:lnTo>
                    <a:lnTo>
                      <a:pt x="263" y="1071"/>
                    </a:lnTo>
                    <a:lnTo>
                      <a:pt x="258" y="1066"/>
                    </a:lnTo>
                    <a:lnTo>
                      <a:pt x="253" y="1066"/>
                    </a:lnTo>
                    <a:lnTo>
                      <a:pt x="250" y="1073"/>
                    </a:lnTo>
                    <a:lnTo>
                      <a:pt x="242" y="1074"/>
                    </a:lnTo>
                    <a:lnTo>
                      <a:pt x="236" y="1080"/>
                    </a:lnTo>
                    <a:lnTo>
                      <a:pt x="235" y="1087"/>
                    </a:lnTo>
                    <a:lnTo>
                      <a:pt x="241" y="1092"/>
                    </a:lnTo>
                    <a:lnTo>
                      <a:pt x="242" y="1097"/>
                    </a:lnTo>
                    <a:lnTo>
                      <a:pt x="231" y="1103"/>
                    </a:lnTo>
                    <a:lnTo>
                      <a:pt x="228" y="1097"/>
                    </a:lnTo>
                    <a:lnTo>
                      <a:pt x="228" y="1089"/>
                    </a:lnTo>
                    <a:lnTo>
                      <a:pt x="225" y="1082"/>
                    </a:lnTo>
                    <a:lnTo>
                      <a:pt x="198" y="1093"/>
                    </a:lnTo>
                    <a:lnTo>
                      <a:pt x="194" y="1098"/>
                    </a:lnTo>
                    <a:lnTo>
                      <a:pt x="190" y="1109"/>
                    </a:lnTo>
                    <a:lnTo>
                      <a:pt x="183" y="1108"/>
                    </a:lnTo>
                    <a:lnTo>
                      <a:pt x="185" y="1116"/>
                    </a:lnTo>
                    <a:lnTo>
                      <a:pt x="183" y="1119"/>
                    </a:lnTo>
                    <a:lnTo>
                      <a:pt x="175" y="1120"/>
                    </a:lnTo>
                    <a:lnTo>
                      <a:pt x="175" y="1117"/>
                    </a:lnTo>
                    <a:lnTo>
                      <a:pt x="174" y="1112"/>
                    </a:lnTo>
                    <a:lnTo>
                      <a:pt x="169" y="1113"/>
                    </a:lnTo>
                    <a:lnTo>
                      <a:pt x="166" y="1117"/>
                    </a:lnTo>
                    <a:lnTo>
                      <a:pt x="167" y="1122"/>
                    </a:lnTo>
                    <a:lnTo>
                      <a:pt x="166" y="1124"/>
                    </a:lnTo>
                    <a:lnTo>
                      <a:pt x="156" y="1124"/>
                    </a:lnTo>
                    <a:lnTo>
                      <a:pt x="143" y="1132"/>
                    </a:lnTo>
                    <a:lnTo>
                      <a:pt x="140" y="1145"/>
                    </a:lnTo>
                    <a:lnTo>
                      <a:pt x="135" y="1156"/>
                    </a:lnTo>
                    <a:lnTo>
                      <a:pt x="128" y="1151"/>
                    </a:lnTo>
                    <a:lnTo>
                      <a:pt x="118" y="1150"/>
                    </a:lnTo>
                    <a:lnTo>
                      <a:pt x="110" y="1157"/>
                    </a:lnTo>
                    <a:lnTo>
                      <a:pt x="107" y="1163"/>
                    </a:lnTo>
                    <a:lnTo>
                      <a:pt x="117" y="1171"/>
                    </a:lnTo>
                    <a:lnTo>
                      <a:pt x="111" y="1177"/>
                    </a:lnTo>
                    <a:lnTo>
                      <a:pt x="121" y="1178"/>
                    </a:lnTo>
                    <a:lnTo>
                      <a:pt x="132" y="1176"/>
                    </a:lnTo>
                    <a:lnTo>
                      <a:pt x="137" y="1182"/>
                    </a:lnTo>
                    <a:lnTo>
                      <a:pt x="142" y="1184"/>
                    </a:lnTo>
                    <a:lnTo>
                      <a:pt x="135" y="1193"/>
                    </a:lnTo>
                    <a:lnTo>
                      <a:pt x="138" y="1199"/>
                    </a:lnTo>
                    <a:lnTo>
                      <a:pt x="131" y="1195"/>
                    </a:lnTo>
                    <a:lnTo>
                      <a:pt x="122" y="1195"/>
                    </a:lnTo>
                    <a:lnTo>
                      <a:pt x="99" y="1192"/>
                    </a:lnTo>
                    <a:lnTo>
                      <a:pt x="91" y="1193"/>
                    </a:lnTo>
                    <a:lnTo>
                      <a:pt x="86" y="1197"/>
                    </a:lnTo>
                    <a:lnTo>
                      <a:pt x="80" y="1195"/>
                    </a:lnTo>
                    <a:lnTo>
                      <a:pt x="74" y="1200"/>
                    </a:lnTo>
                    <a:lnTo>
                      <a:pt x="75" y="1203"/>
                    </a:lnTo>
                    <a:lnTo>
                      <a:pt x="81" y="1205"/>
                    </a:lnTo>
                    <a:lnTo>
                      <a:pt x="75" y="1208"/>
                    </a:lnTo>
                    <a:lnTo>
                      <a:pt x="75" y="1214"/>
                    </a:lnTo>
                    <a:lnTo>
                      <a:pt x="83" y="1213"/>
                    </a:lnTo>
                    <a:lnTo>
                      <a:pt x="89" y="1210"/>
                    </a:lnTo>
                    <a:lnTo>
                      <a:pt x="81" y="1220"/>
                    </a:lnTo>
                    <a:lnTo>
                      <a:pt x="81" y="1227"/>
                    </a:lnTo>
                    <a:lnTo>
                      <a:pt x="86" y="1243"/>
                    </a:lnTo>
                    <a:lnTo>
                      <a:pt x="83" y="1245"/>
                    </a:lnTo>
                    <a:lnTo>
                      <a:pt x="78" y="1230"/>
                    </a:lnTo>
                    <a:lnTo>
                      <a:pt x="74" y="1224"/>
                    </a:lnTo>
                    <a:lnTo>
                      <a:pt x="64" y="1230"/>
                    </a:lnTo>
                    <a:lnTo>
                      <a:pt x="59" y="1238"/>
                    </a:lnTo>
                    <a:lnTo>
                      <a:pt x="56" y="1248"/>
                    </a:lnTo>
                    <a:lnTo>
                      <a:pt x="61" y="1253"/>
                    </a:lnTo>
                    <a:lnTo>
                      <a:pt x="62" y="1259"/>
                    </a:lnTo>
                    <a:lnTo>
                      <a:pt x="53" y="1253"/>
                    </a:lnTo>
                    <a:lnTo>
                      <a:pt x="50" y="1246"/>
                    </a:lnTo>
                    <a:lnTo>
                      <a:pt x="41" y="1248"/>
                    </a:lnTo>
                    <a:lnTo>
                      <a:pt x="27" y="1248"/>
                    </a:lnTo>
                    <a:lnTo>
                      <a:pt x="27" y="1254"/>
                    </a:lnTo>
                    <a:lnTo>
                      <a:pt x="29" y="1259"/>
                    </a:lnTo>
                    <a:lnTo>
                      <a:pt x="13" y="1247"/>
                    </a:lnTo>
                    <a:lnTo>
                      <a:pt x="9" y="1251"/>
                    </a:lnTo>
                    <a:lnTo>
                      <a:pt x="15" y="1265"/>
                    </a:lnTo>
                    <a:lnTo>
                      <a:pt x="11" y="1272"/>
                    </a:lnTo>
                    <a:lnTo>
                      <a:pt x="13" y="1274"/>
                    </a:lnTo>
                    <a:lnTo>
                      <a:pt x="41" y="1274"/>
                    </a:lnTo>
                    <a:lnTo>
                      <a:pt x="67" y="1268"/>
                    </a:lnTo>
                    <a:lnTo>
                      <a:pt x="51" y="1275"/>
                    </a:lnTo>
                    <a:lnTo>
                      <a:pt x="53" y="1279"/>
                    </a:lnTo>
                    <a:lnTo>
                      <a:pt x="65" y="1279"/>
                    </a:lnTo>
                    <a:lnTo>
                      <a:pt x="74" y="1275"/>
                    </a:lnTo>
                    <a:lnTo>
                      <a:pt x="77" y="1278"/>
                    </a:lnTo>
                    <a:lnTo>
                      <a:pt x="67" y="1284"/>
                    </a:lnTo>
                    <a:lnTo>
                      <a:pt x="52" y="1286"/>
                    </a:lnTo>
                    <a:lnTo>
                      <a:pt x="36" y="1286"/>
                    </a:lnTo>
                    <a:lnTo>
                      <a:pt x="30" y="1281"/>
                    </a:lnTo>
                    <a:lnTo>
                      <a:pt x="24" y="1281"/>
                    </a:lnTo>
                    <a:lnTo>
                      <a:pt x="13" y="1291"/>
                    </a:lnTo>
                    <a:lnTo>
                      <a:pt x="11" y="1296"/>
                    </a:lnTo>
                    <a:lnTo>
                      <a:pt x="4" y="1295"/>
                    </a:lnTo>
                    <a:lnTo>
                      <a:pt x="2" y="1297"/>
                    </a:lnTo>
                    <a:lnTo>
                      <a:pt x="0" y="1305"/>
                    </a:lnTo>
                    <a:lnTo>
                      <a:pt x="16" y="1310"/>
                    </a:lnTo>
                    <a:lnTo>
                      <a:pt x="15" y="1316"/>
                    </a:lnTo>
                    <a:lnTo>
                      <a:pt x="15" y="1322"/>
                    </a:lnTo>
                    <a:lnTo>
                      <a:pt x="10" y="1327"/>
                    </a:lnTo>
                    <a:lnTo>
                      <a:pt x="3" y="1335"/>
                    </a:lnTo>
                    <a:lnTo>
                      <a:pt x="5" y="1343"/>
                    </a:lnTo>
                    <a:lnTo>
                      <a:pt x="3" y="1346"/>
                    </a:lnTo>
                    <a:lnTo>
                      <a:pt x="3" y="1354"/>
                    </a:lnTo>
                    <a:lnTo>
                      <a:pt x="7" y="1358"/>
                    </a:lnTo>
                    <a:lnTo>
                      <a:pt x="7" y="1365"/>
                    </a:lnTo>
                    <a:lnTo>
                      <a:pt x="22" y="1367"/>
                    </a:lnTo>
                    <a:lnTo>
                      <a:pt x="53" y="1356"/>
                    </a:lnTo>
                    <a:lnTo>
                      <a:pt x="59" y="1360"/>
                    </a:lnTo>
                    <a:lnTo>
                      <a:pt x="72" y="1360"/>
                    </a:lnTo>
                    <a:lnTo>
                      <a:pt x="74" y="1349"/>
                    </a:lnTo>
                    <a:lnTo>
                      <a:pt x="83" y="1333"/>
                    </a:lnTo>
                    <a:lnTo>
                      <a:pt x="85" y="1343"/>
                    </a:lnTo>
                    <a:lnTo>
                      <a:pt x="81" y="1356"/>
                    </a:lnTo>
                    <a:lnTo>
                      <a:pt x="88" y="1359"/>
                    </a:lnTo>
                    <a:lnTo>
                      <a:pt x="99" y="1359"/>
                    </a:lnTo>
                    <a:lnTo>
                      <a:pt x="106" y="1356"/>
                    </a:lnTo>
                    <a:lnTo>
                      <a:pt x="111" y="1360"/>
                    </a:lnTo>
                    <a:lnTo>
                      <a:pt x="122" y="1348"/>
                    </a:lnTo>
                    <a:lnTo>
                      <a:pt x="126" y="1324"/>
                    </a:lnTo>
                    <a:lnTo>
                      <a:pt x="138" y="1317"/>
                    </a:lnTo>
                    <a:lnTo>
                      <a:pt x="139" y="1322"/>
                    </a:lnTo>
                    <a:lnTo>
                      <a:pt x="131" y="1338"/>
                    </a:lnTo>
                    <a:lnTo>
                      <a:pt x="129" y="1349"/>
                    </a:lnTo>
                    <a:lnTo>
                      <a:pt x="127" y="1354"/>
                    </a:lnTo>
                    <a:lnTo>
                      <a:pt x="133" y="1353"/>
                    </a:lnTo>
                    <a:lnTo>
                      <a:pt x="140" y="1349"/>
                    </a:lnTo>
                    <a:lnTo>
                      <a:pt x="145" y="1351"/>
                    </a:lnTo>
                    <a:lnTo>
                      <a:pt x="131" y="1362"/>
                    </a:lnTo>
                    <a:lnTo>
                      <a:pt x="113" y="1369"/>
                    </a:lnTo>
                    <a:lnTo>
                      <a:pt x="111" y="1378"/>
                    </a:lnTo>
                    <a:lnTo>
                      <a:pt x="118" y="1385"/>
                    </a:lnTo>
                    <a:lnTo>
                      <a:pt x="105" y="1393"/>
                    </a:lnTo>
                    <a:lnTo>
                      <a:pt x="105" y="1383"/>
                    </a:lnTo>
                    <a:lnTo>
                      <a:pt x="101" y="1376"/>
                    </a:lnTo>
                    <a:lnTo>
                      <a:pt x="91" y="1369"/>
                    </a:lnTo>
                    <a:lnTo>
                      <a:pt x="81" y="1369"/>
                    </a:lnTo>
                    <a:lnTo>
                      <a:pt x="68" y="1372"/>
                    </a:lnTo>
                    <a:lnTo>
                      <a:pt x="57" y="1370"/>
                    </a:lnTo>
                    <a:lnTo>
                      <a:pt x="47" y="1371"/>
                    </a:lnTo>
                    <a:lnTo>
                      <a:pt x="37" y="1370"/>
                    </a:lnTo>
                    <a:lnTo>
                      <a:pt x="29" y="1378"/>
                    </a:lnTo>
                    <a:lnTo>
                      <a:pt x="10" y="1373"/>
                    </a:lnTo>
                    <a:lnTo>
                      <a:pt x="5" y="1386"/>
                    </a:lnTo>
                    <a:lnTo>
                      <a:pt x="4" y="1397"/>
                    </a:lnTo>
                    <a:lnTo>
                      <a:pt x="14" y="1397"/>
                    </a:lnTo>
                    <a:lnTo>
                      <a:pt x="18" y="1396"/>
                    </a:lnTo>
                    <a:lnTo>
                      <a:pt x="18" y="1410"/>
                    </a:lnTo>
                    <a:lnTo>
                      <a:pt x="9" y="1407"/>
                    </a:lnTo>
                    <a:lnTo>
                      <a:pt x="3" y="1401"/>
                    </a:lnTo>
                    <a:lnTo>
                      <a:pt x="2" y="1403"/>
                    </a:lnTo>
                    <a:lnTo>
                      <a:pt x="0" y="1403"/>
                    </a:lnTo>
                    <a:lnTo>
                      <a:pt x="0" y="1407"/>
                    </a:lnTo>
                    <a:lnTo>
                      <a:pt x="10" y="1425"/>
                    </a:lnTo>
                    <a:lnTo>
                      <a:pt x="16" y="1426"/>
                    </a:lnTo>
                    <a:lnTo>
                      <a:pt x="30" y="1418"/>
                    </a:lnTo>
                    <a:lnTo>
                      <a:pt x="38" y="1415"/>
                    </a:lnTo>
                    <a:lnTo>
                      <a:pt x="25" y="1429"/>
                    </a:lnTo>
                    <a:lnTo>
                      <a:pt x="20" y="1436"/>
                    </a:lnTo>
                    <a:lnTo>
                      <a:pt x="24" y="1440"/>
                    </a:lnTo>
                    <a:lnTo>
                      <a:pt x="14" y="1446"/>
                    </a:lnTo>
                    <a:lnTo>
                      <a:pt x="9" y="1452"/>
                    </a:lnTo>
                    <a:lnTo>
                      <a:pt x="10" y="1461"/>
                    </a:lnTo>
                    <a:lnTo>
                      <a:pt x="15" y="1466"/>
                    </a:lnTo>
                    <a:lnTo>
                      <a:pt x="18" y="1472"/>
                    </a:lnTo>
                    <a:lnTo>
                      <a:pt x="24" y="1467"/>
                    </a:lnTo>
                    <a:lnTo>
                      <a:pt x="30" y="1461"/>
                    </a:lnTo>
                    <a:lnTo>
                      <a:pt x="30" y="1469"/>
                    </a:lnTo>
                    <a:lnTo>
                      <a:pt x="38" y="1483"/>
                    </a:lnTo>
                    <a:lnTo>
                      <a:pt x="31" y="1484"/>
                    </a:lnTo>
                    <a:lnTo>
                      <a:pt x="22" y="1490"/>
                    </a:lnTo>
                    <a:lnTo>
                      <a:pt x="22" y="1495"/>
                    </a:lnTo>
                    <a:lnTo>
                      <a:pt x="27" y="1499"/>
                    </a:lnTo>
                    <a:lnTo>
                      <a:pt x="37" y="1493"/>
                    </a:lnTo>
                    <a:lnTo>
                      <a:pt x="43" y="1482"/>
                    </a:lnTo>
                    <a:lnTo>
                      <a:pt x="45" y="1469"/>
                    </a:lnTo>
                    <a:lnTo>
                      <a:pt x="53" y="1463"/>
                    </a:lnTo>
                    <a:lnTo>
                      <a:pt x="63" y="1451"/>
                    </a:lnTo>
                    <a:lnTo>
                      <a:pt x="73" y="1431"/>
                    </a:lnTo>
                    <a:lnTo>
                      <a:pt x="83" y="1423"/>
                    </a:lnTo>
                    <a:lnTo>
                      <a:pt x="88" y="1428"/>
                    </a:lnTo>
                    <a:lnTo>
                      <a:pt x="88" y="1431"/>
                    </a:lnTo>
                    <a:lnTo>
                      <a:pt x="100" y="1429"/>
                    </a:lnTo>
                    <a:lnTo>
                      <a:pt x="110" y="1430"/>
                    </a:lnTo>
                    <a:lnTo>
                      <a:pt x="94" y="1437"/>
                    </a:lnTo>
                    <a:lnTo>
                      <a:pt x="91" y="1448"/>
                    </a:lnTo>
                    <a:lnTo>
                      <a:pt x="89" y="1455"/>
                    </a:lnTo>
                    <a:lnTo>
                      <a:pt x="88" y="1443"/>
                    </a:lnTo>
                    <a:lnTo>
                      <a:pt x="83" y="1442"/>
                    </a:lnTo>
                    <a:lnTo>
                      <a:pt x="74" y="1456"/>
                    </a:lnTo>
                    <a:lnTo>
                      <a:pt x="64" y="1467"/>
                    </a:lnTo>
                    <a:lnTo>
                      <a:pt x="70" y="1472"/>
                    </a:lnTo>
                    <a:lnTo>
                      <a:pt x="70" y="1475"/>
                    </a:lnTo>
                    <a:lnTo>
                      <a:pt x="59" y="1482"/>
                    </a:lnTo>
                    <a:lnTo>
                      <a:pt x="40" y="1506"/>
                    </a:lnTo>
                    <a:lnTo>
                      <a:pt x="47" y="1511"/>
                    </a:lnTo>
                    <a:lnTo>
                      <a:pt x="67" y="1511"/>
                    </a:lnTo>
                    <a:lnTo>
                      <a:pt x="72" y="1506"/>
                    </a:lnTo>
                    <a:lnTo>
                      <a:pt x="74" y="1510"/>
                    </a:lnTo>
                    <a:lnTo>
                      <a:pt x="53" y="1518"/>
                    </a:lnTo>
                    <a:lnTo>
                      <a:pt x="48" y="1525"/>
                    </a:lnTo>
                    <a:lnTo>
                      <a:pt x="47" y="1528"/>
                    </a:lnTo>
                    <a:lnTo>
                      <a:pt x="37" y="1528"/>
                    </a:lnTo>
                    <a:lnTo>
                      <a:pt x="32" y="1531"/>
                    </a:lnTo>
                    <a:lnTo>
                      <a:pt x="26" y="1528"/>
                    </a:lnTo>
                    <a:lnTo>
                      <a:pt x="18" y="1539"/>
                    </a:lnTo>
                    <a:lnTo>
                      <a:pt x="13" y="1549"/>
                    </a:lnTo>
                    <a:lnTo>
                      <a:pt x="13" y="1558"/>
                    </a:lnTo>
                    <a:lnTo>
                      <a:pt x="16" y="1560"/>
                    </a:lnTo>
                    <a:lnTo>
                      <a:pt x="18" y="1564"/>
                    </a:lnTo>
                    <a:lnTo>
                      <a:pt x="26" y="1563"/>
                    </a:lnTo>
                    <a:lnTo>
                      <a:pt x="30" y="1554"/>
                    </a:lnTo>
                    <a:lnTo>
                      <a:pt x="32" y="1563"/>
                    </a:lnTo>
                    <a:lnTo>
                      <a:pt x="40" y="1563"/>
                    </a:lnTo>
                    <a:lnTo>
                      <a:pt x="42" y="1556"/>
                    </a:lnTo>
                    <a:lnTo>
                      <a:pt x="41" y="1550"/>
                    </a:lnTo>
                    <a:lnTo>
                      <a:pt x="48" y="1555"/>
                    </a:lnTo>
                    <a:lnTo>
                      <a:pt x="63" y="1547"/>
                    </a:lnTo>
                    <a:lnTo>
                      <a:pt x="68" y="1541"/>
                    </a:lnTo>
                    <a:lnTo>
                      <a:pt x="73" y="1544"/>
                    </a:lnTo>
                    <a:lnTo>
                      <a:pt x="58" y="1561"/>
                    </a:lnTo>
                    <a:lnTo>
                      <a:pt x="64" y="1561"/>
                    </a:lnTo>
                    <a:lnTo>
                      <a:pt x="64" y="1571"/>
                    </a:lnTo>
                    <a:lnTo>
                      <a:pt x="58" y="1580"/>
                    </a:lnTo>
                    <a:lnTo>
                      <a:pt x="56" y="1587"/>
                    </a:lnTo>
                    <a:lnTo>
                      <a:pt x="50" y="1593"/>
                    </a:lnTo>
                    <a:lnTo>
                      <a:pt x="51" y="1599"/>
                    </a:lnTo>
                    <a:lnTo>
                      <a:pt x="51" y="1604"/>
                    </a:lnTo>
                    <a:lnTo>
                      <a:pt x="45" y="1603"/>
                    </a:lnTo>
                    <a:lnTo>
                      <a:pt x="40" y="1606"/>
                    </a:lnTo>
                    <a:lnTo>
                      <a:pt x="36" y="1598"/>
                    </a:lnTo>
                    <a:lnTo>
                      <a:pt x="32" y="1598"/>
                    </a:lnTo>
                    <a:lnTo>
                      <a:pt x="25" y="1630"/>
                    </a:lnTo>
                    <a:lnTo>
                      <a:pt x="38" y="1647"/>
                    </a:lnTo>
                    <a:lnTo>
                      <a:pt x="59" y="1666"/>
                    </a:lnTo>
                    <a:lnTo>
                      <a:pt x="74" y="1674"/>
                    </a:lnTo>
                    <a:lnTo>
                      <a:pt x="85" y="1677"/>
                    </a:lnTo>
                    <a:lnTo>
                      <a:pt x="92" y="1665"/>
                    </a:lnTo>
                    <a:lnTo>
                      <a:pt x="92" y="1682"/>
                    </a:lnTo>
                    <a:lnTo>
                      <a:pt x="90" y="1694"/>
                    </a:lnTo>
                    <a:lnTo>
                      <a:pt x="96" y="1689"/>
                    </a:lnTo>
                    <a:lnTo>
                      <a:pt x="106" y="1695"/>
                    </a:lnTo>
                    <a:lnTo>
                      <a:pt x="110" y="1685"/>
                    </a:lnTo>
                    <a:lnTo>
                      <a:pt x="124" y="1687"/>
                    </a:lnTo>
                    <a:lnTo>
                      <a:pt x="117" y="1695"/>
                    </a:lnTo>
                    <a:lnTo>
                      <a:pt x="134" y="1701"/>
                    </a:lnTo>
                    <a:lnTo>
                      <a:pt x="145" y="1697"/>
                    </a:lnTo>
                    <a:lnTo>
                      <a:pt x="158" y="1687"/>
                    </a:lnTo>
                    <a:lnTo>
                      <a:pt x="163" y="1673"/>
                    </a:lnTo>
                    <a:lnTo>
                      <a:pt x="170" y="1684"/>
                    </a:lnTo>
                    <a:lnTo>
                      <a:pt x="190" y="1671"/>
                    </a:lnTo>
                    <a:lnTo>
                      <a:pt x="210" y="1644"/>
                    </a:lnTo>
                    <a:lnTo>
                      <a:pt x="221" y="1638"/>
                    </a:lnTo>
                    <a:lnTo>
                      <a:pt x="225" y="1627"/>
                    </a:lnTo>
                    <a:lnTo>
                      <a:pt x="231" y="1622"/>
                    </a:lnTo>
                    <a:lnTo>
                      <a:pt x="234" y="1615"/>
                    </a:lnTo>
                    <a:lnTo>
                      <a:pt x="251" y="1597"/>
                    </a:lnTo>
                    <a:lnTo>
                      <a:pt x="249" y="1590"/>
                    </a:lnTo>
                    <a:lnTo>
                      <a:pt x="261" y="1597"/>
                    </a:lnTo>
                    <a:lnTo>
                      <a:pt x="274" y="1597"/>
                    </a:lnTo>
                    <a:lnTo>
                      <a:pt x="282" y="1593"/>
                    </a:lnTo>
                    <a:lnTo>
                      <a:pt x="285" y="1581"/>
                    </a:lnTo>
                    <a:lnTo>
                      <a:pt x="287" y="1574"/>
                    </a:lnTo>
                    <a:lnTo>
                      <a:pt x="294" y="1566"/>
                    </a:lnTo>
                    <a:lnTo>
                      <a:pt x="293" y="1556"/>
                    </a:lnTo>
                    <a:lnTo>
                      <a:pt x="287" y="1549"/>
                    </a:lnTo>
                    <a:lnTo>
                      <a:pt x="283" y="1541"/>
                    </a:lnTo>
                    <a:lnTo>
                      <a:pt x="285" y="1538"/>
                    </a:lnTo>
                    <a:lnTo>
                      <a:pt x="287" y="1533"/>
                    </a:lnTo>
                    <a:lnTo>
                      <a:pt x="284" y="1522"/>
                    </a:lnTo>
                    <a:lnTo>
                      <a:pt x="289" y="1526"/>
                    </a:lnTo>
                    <a:lnTo>
                      <a:pt x="293" y="1533"/>
                    </a:lnTo>
                    <a:lnTo>
                      <a:pt x="293" y="1541"/>
                    </a:lnTo>
                    <a:lnTo>
                      <a:pt x="299" y="1539"/>
                    </a:lnTo>
                    <a:lnTo>
                      <a:pt x="300" y="1533"/>
                    </a:lnTo>
                    <a:lnTo>
                      <a:pt x="295" y="1525"/>
                    </a:lnTo>
                    <a:lnTo>
                      <a:pt x="294" y="1509"/>
                    </a:lnTo>
                    <a:lnTo>
                      <a:pt x="296" y="1505"/>
                    </a:lnTo>
                    <a:lnTo>
                      <a:pt x="299" y="1506"/>
                    </a:lnTo>
                    <a:lnTo>
                      <a:pt x="305" y="1502"/>
                    </a:lnTo>
                    <a:lnTo>
                      <a:pt x="310" y="1505"/>
                    </a:lnTo>
                    <a:lnTo>
                      <a:pt x="310" y="1512"/>
                    </a:lnTo>
                    <a:lnTo>
                      <a:pt x="303" y="1516"/>
                    </a:lnTo>
                    <a:lnTo>
                      <a:pt x="303" y="1522"/>
                    </a:lnTo>
                    <a:lnTo>
                      <a:pt x="305" y="1533"/>
                    </a:lnTo>
                    <a:lnTo>
                      <a:pt x="307" y="1563"/>
                    </a:lnTo>
                    <a:lnTo>
                      <a:pt x="310" y="1574"/>
                    </a:lnTo>
                    <a:lnTo>
                      <a:pt x="317" y="1572"/>
                    </a:lnTo>
                    <a:lnTo>
                      <a:pt x="327" y="1581"/>
                    </a:lnTo>
                    <a:lnTo>
                      <a:pt x="333" y="1580"/>
                    </a:lnTo>
                    <a:lnTo>
                      <a:pt x="337" y="1587"/>
                    </a:lnTo>
                    <a:lnTo>
                      <a:pt x="339" y="1592"/>
                    </a:lnTo>
                    <a:lnTo>
                      <a:pt x="339" y="1614"/>
                    </a:lnTo>
                    <a:lnTo>
                      <a:pt x="343" y="1601"/>
                    </a:lnTo>
                    <a:lnTo>
                      <a:pt x="347" y="1609"/>
                    </a:lnTo>
                    <a:lnTo>
                      <a:pt x="355" y="1603"/>
                    </a:lnTo>
                    <a:lnTo>
                      <a:pt x="363" y="1566"/>
                    </a:lnTo>
                    <a:lnTo>
                      <a:pt x="359" y="1554"/>
                    </a:lnTo>
                    <a:lnTo>
                      <a:pt x="358" y="1537"/>
                    </a:lnTo>
                    <a:lnTo>
                      <a:pt x="370" y="1516"/>
                    </a:lnTo>
                    <a:lnTo>
                      <a:pt x="370" y="1502"/>
                    </a:lnTo>
                    <a:lnTo>
                      <a:pt x="397" y="1491"/>
                    </a:lnTo>
                    <a:lnTo>
                      <a:pt x="403" y="1480"/>
                    </a:lnTo>
                    <a:lnTo>
                      <a:pt x="405" y="1466"/>
                    </a:lnTo>
                    <a:lnTo>
                      <a:pt x="401" y="1457"/>
                    </a:lnTo>
                    <a:lnTo>
                      <a:pt x="408" y="1428"/>
                    </a:lnTo>
                    <a:lnTo>
                      <a:pt x="400" y="1394"/>
                    </a:lnTo>
                    <a:lnTo>
                      <a:pt x="390" y="1382"/>
                    </a:lnTo>
                    <a:lnTo>
                      <a:pt x="392" y="1375"/>
                    </a:lnTo>
                    <a:lnTo>
                      <a:pt x="407" y="1369"/>
                    </a:lnTo>
                    <a:lnTo>
                      <a:pt x="417" y="1358"/>
                    </a:lnTo>
                    <a:lnTo>
                      <a:pt x="423" y="1339"/>
                    </a:lnTo>
                    <a:lnTo>
                      <a:pt x="420" y="1318"/>
                    </a:lnTo>
                    <a:lnTo>
                      <a:pt x="400" y="1303"/>
                    </a:lnTo>
                    <a:lnTo>
                      <a:pt x="391" y="1287"/>
                    </a:lnTo>
                    <a:lnTo>
                      <a:pt x="390" y="1267"/>
                    </a:lnTo>
                    <a:lnTo>
                      <a:pt x="391" y="1225"/>
                    </a:lnTo>
                    <a:lnTo>
                      <a:pt x="386" y="1210"/>
                    </a:lnTo>
                    <a:lnTo>
                      <a:pt x="384" y="1206"/>
                    </a:lnTo>
                    <a:lnTo>
                      <a:pt x="384" y="1194"/>
                    </a:lnTo>
                    <a:lnTo>
                      <a:pt x="386" y="1186"/>
                    </a:lnTo>
                    <a:lnTo>
                      <a:pt x="386" y="1166"/>
                    </a:lnTo>
                    <a:lnTo>
                      <a:pt x="390" y="1156"/>
                    </a:lnTo>
                    <a:lnTo>
                      <a:pt x="391" y="1144"/>
                    </a:lnTo>
                    <a:lnTo>
                      <a:pt x="397" y="1134"/>
                    </a:lnTo>
                    <a:lnTo>
                      <a:pt x="392" y="1129"/>
                    </a:lnTo>
                    <a:lnTo>
                      <a:pt x="386" y="1116"/>
                    </a:lnTo>
                    <a:lnTo>
                      <a:pt x="382" y="1097"/>
                    </a:lnTo>
                    <a:lnTo>
                      <a:pt x="387" y="1077"/>
                    </a:lnTo>
                    <a:lnTo>
                      <a:pt x="393" y="1063"/>
                    </a:lnTo>
                    <a:lnTo>
                      <a:pt x="418" y="1032"/>
                    </a:lnTo>
                    <a:lnTo>
                      <a:pt x="435" y="1021"/>
                    </a:lnTo>
                    <a:lnTo>
                      <a:pt x="456" y="1015"/>
                    </a:lnTo>
                    <a:lnTo>
                      <a:pt x="473" y="1018"/>
                    </a:lnTo>
                    <a:lnTo>
                      <a:pt x="488" y="1020"/>
                    </a:lnTo>
                    <a:lnTo>
                      <a:pt x="498" y="1007"/>
                    </a:lnTo>
                    <a:lnTo>
                      <a:pt x="500" y="995"/>
                    </a:lnTo>
                    <a:lnTo>
                      <a:pt x="500" y="976"/>
                    </a:lnTo>
                    <a:lnTo>
                      <a:pt x="494" y="964"/>
                    </a:lnTo>
                    <a:lnTo>
                      <a:pt x="479" y="948"/>
                    </a:lnTo>
                    <a:lnTo>
                      <a:pt x="478" y="939"/>
                    </a:lnTo>
                    <a:lnTo>
                      <a:pt x="498" y="907"/>
                    </a:lnTo>
                    <a:lnTo>
                      <a:pt x="515" y="870"/>
                    </a:lnTo>
                    <a:lnTo>
                      <a:pt x="524" y="820"/>
                    </a:lnTo>
                    <a:lnTo>
                      <a:pt x="525" y="790"/>
                    </a:lnTo>
                    <a:lnTo>
                      <a:pt x="525" y="769"/>
                    </a:lnTo>
                    <a:lnTo>
                      <a:pt x="524" y="754"/>
                    </a:lnTo>
                    <a:lnTo>
                      <a:pt x="531" y="750"/>
                    </a:lnTo>
                    <a:lnTo>
                      <a:pt x="542" y="750"/>
                    </a:lnTo>
                    <a:lnTo>
                      <a:pt x="559" y="736"/>
                    </a:lnTo>
                    <a:lnTo>
                      <a:pt x="564" y="724"/>
                    </a:lnTo>
                    <a:lnTo>
                      <a:pt x="567" y="704"/>
                    </a:lnTo>
                    <a:lnTo>
                      <a:pt x="573" y="688"/>
                    </a:lnTo>
                    <a:lnTo>
                      <a:pt x="596" y="657"/>
                    </a:lnTo>
                    <a:lnTo>
                      <a:pt x="604" y="644"/>
                    </a:lnTo>
                    <a:lnTo>
                      <a:pt x="616" y="629"/>
                    </a:lnTo>
                    <a:lnTo>
                      <a:pt x="622" y="618"/>
                    </a:lnTo>
                    <a:lnTo>
                      <a:pt x="624" y="609"/>
                    </a:lnTo>
                    <a:lnTo>
                      <a:pt x="623" y="596"/>
                    </a:lnTo>
                    <a:lnTo>
                      <a:pt x="610" y="574"/>
                    </a:lnTo>
                    <a:lnTo>
                      <a:pt x="613" y="560"/>
                    </a:lnTo>
                    <a:lnTo>
                      <a:pt x="627" y="543"/>
                    </a:lnTo>
                    <a:lnTo>
                      <a:pt x="633" y="532"/>
                    </a:lnTo>
                    <a:lnTo>
                      <a:pt x="635" y="520"/>
                    </a:lnTo>
                    <a:lnTo>
                      <a:pt x="639" y="503"/>
                    </a:lnTo>
                    <a:lnTo>
                      <a:pt x="648" y="492"/>
                    </a:lnTo>
                    <a:lnTo>
                      <a:pt x="666" y="472"/>
                    </a:lnTo>
                    <a:lnTo>
                      <a:pt x="678" y="469"/>
                    </a:lnTo>
                    <a:lnTo>
                      <a:pt x="691" y="476"/>
                    </a:lnTo>
                    <a:lnTo>
                      <a:pt x="701" y="488"/>
                    </a:lnTo>
                    <a:lnTo>
                      <a:pt x="704" y="490"/>
                    </a:lnTo>
                    <a:lnTo>
                      <a:pt x="714" y="473"/>
                    </a:lnTo>
                    <a:lnTo>
                      <a:pt x="719" y="452"/>
                    </a:lnTo>
                    <a:lnTo>
                      <a:pt x="721" y="442"/>
                    </a:lnTo>
                    <a:lnTo>
                      <a:pt x="719" y="419"/>
                    </a:lnTo>
                    <a:lnTo>
                      <a:pt x="724" y="409"/>
                    </a:lnTo>
                    <a:lnTo>
                      <a:pt x="729" y="404"/>
                    </a:lnTo>
                    <a:lnTo>
                      <a:pt x="739" y="403"/>
                    </a:lnTo>
                    <a:lnTo>
                      <a:pt x="769" y="407"/>
                    </a:lnTo>
                    <a:lnTo>
                      <a:pt x="812" y="423"/>
                    </a:lnTo>
                    <a:lnTo>
                      <a:pt x="821" y="420"/>
                    </a:lnTo>
                    <a:lnTo>
                      <a:pt x="828" y="412"/>
                    </a:lnTo>
                    <a:lnTo>
                      <a:pt x="819" y="403"/>
                    </a:lnTo>
                    <a:lnTo>
                      <a:pt x="817" y="392"/>
                    </a:lnTo>
                    <a:lnTo>
                      <a:pt x="823" y="382"/>
                    </a:lnTo>
                    <a:lnTo>
                      <a:pt x="827" y="366"/>
                    </a:lnTo>
                    <a:lnTo>
                      <a:pt x="831" y="361"/>
                    </a:lnTo>
                    <a:lnTo>
                      <a:pt x="833" y="352"/>
                    </a:lnTo>
                    <a:lnTo>
                      <a:pt x="832" y="342"/>
                    </a:lnTo>
                    <a:lnTo>
                      <a:pt x="827" y="336"/>
                    </a:lnTo>
                    <a:lnTo>
                      <a:pt x="826" y="326"/>
                    </a:lnTo>
                    <a:lnTo>
                      <a:pt x="831" y="323"/>
                    </a:lnTo>
                    <a:lnTo>
                      <a:pt x="854" y="323"/>
                    </a:lnTo>
                    <a:lnTo>
                      <a:pt x="857" y="316"/>
                    </a:lnTo>
                    <a:lnTo>
                      <a:pt x="865" y="313"/>
                    </a:lnTo>
                    <a:lnTo>
                      <a:pt x="874" y="317"/>
                    </a:lnTo>
                    <a:lnTo>
                      <a:pt x="882" y="313"/>
                    </a:lnTo>
                    <a:lnTo>
                      <a:pt x="880" y="302"/>
                    </a:lnTo>
                    <a:lnTo>
                      <a:pt x="879" y="290"/>
                    </a:lnTo>
                    <a:lnTo>
                      <a:pt x="891" y="283"/>
                    </a:lnTo>
                    <a:lnTo>
                      <a:pt x="906" y="289"/>
                    </a:lnTo>
                    <a:lnTo>
                      <a:pt x="917" y="300"/>
                    </a:lnTo>
                    <a:lnTo>
                      <a:pt x="947" y="344"/>
                    </a:lnTo>
                    <a:lnTo>
                      <a:pt x="952" y="363"/>
                    </a:lnTo>
                    <a:lnTo>
                      <a:pt x="957" y="371"/>
                    </a:lnTo>
                    <a:lnTo>
                      <a:pt x="983" y="375"/>
                    </a:lnTo>
                    <a:lnTo>
                      <a:pt x="998" y="383"/>
                    </a:lnTo>
                    <a:lnTo>
                      <a:pt x="1010" y="382"/>
                    </a:lnTo>
                    <a:lnTo>
                      <a:pt x="1025" y="374"/>
                    </a:lnTo>
                    <a:lnTo>
                      <a:pt x="1042" y="353"/>
                    </a:lnTo>
                    <a:lnTo>
                      <a:pt x="1052" y="360"/>
                    </a:lnTo>
                    <a:lnTo>
                      <a:pt x="1061" y="374"/>
                    </a:lnTo>
                    <a:lnTo>
                      <a:pt x="1064" y="382"/>
                    </a:lnTo>
                    <a:lnTo>
                      <a:pt x="1074" y="385"/>
                    </a:lnTo>
                    <a:lnTo>
                      <a:pt x="1090" y="377"/>
                    </a:lnTo>
                    <a:lnTo>
                      <a:pt x="1102" y="368"/>
                    </a:lnTo>
                    <a:lnTo>
                      <a:pt x="1111" y="354"/>
                    </a:lnTo>
                    <a:lnTo>
                      <a:pt x="1137" y="334"/>
                    </a:lnTo>
                    <a:lnTo>
                      <a:pt x="1139" y="322"/>
                    </a:lnTo>
                    <a:lnTo>
                      <a:pt x="1137" y="299"/>
                    </a:lnTo>
                    <a:lnTo>
                      <a:pt x="1137" y="285"/>
                    </a:lnTo>
                    <a:lnTo>
                      <a:pt x="1140" y="243"/>
                    </a:lnTo>
                    <a:lnTo>
                      <a:pt x="1154" y="212"/>
                    </a:lnTo>
                    <a:lnTo>
                      <a:pt x="1164" y="199"/>
                    </a:lnTo>
                    <a:lnTo>
                      <a:pt x="1177" y="192"/>
                    </a:lnTo>
                    <a:lnTo>
                      <a:pt x="1202" y="189"/>
                    </a:lnTo>
                    <a:lnTo>
                      <a:pt x="1240" y="172"/>
                    </a:lnTo>
                    <a:lnTo>
                      <a:pt x="1263" y="167"/>
                    </a:lnTo>
                    <a:lnTo>
                      <a:pt x="1268" y="172"/>
                    </a:lnTo>
                    <a:lnTo>
                      <a:pt x="1278" y="193"/>
                    </a:lnTo>
                    <a:lnTo>
                      <a:pt x="1289" y="202"/>
                    </a:lnTo>
                    <a:lnTo>
                      <a:pt x="1307" y="208"/>
                    </a:lnTo>
                    <a:lnTo>
                      <a:pt x="1325" y="225"/>
                    </a:lnTo>
                    <a:lnTo>
                      <a:pt x="1332" y="253"/>
                    </a:lnTo>
                    <a:lnTo>
                      <a:pt x="1333" y="269"/>
                    </a:lnTo>
                    <a:lnTo>
                      <a:pt x="1314" y="294"/>
                    </a:lnTo>
                    <a:lnTo>
                      <a:pt x="1310" y="306"/>
                    </a:lnTo>
                    <a:lnTo>
                      <a:pt x="1311" y="317"/>
                    </a:lnTo>
                    <a:lnTo>
                      <a:pt x="1321" y="325"/>
                    </a:lnTo>
                    <a:lnTo>
                      <a:pt x="1323" y="323"/>
                    </a:lnTo>
                    <a:lnTo>
                      <a:pt x="1332" y="315"/>
                    </a:lnTo>
                    <a:lnTo>
                      <a:pt x="1333" y="311"/>
                    </a:lnTo>
                    <a:lnTo>
                      <a:pt x="1334" y="300"/>
                    </a:lnTo>
                    <a:lnTo>
                      <a:pt x="1337" y="295"/>
                    </a:lnTo>
                    <a:lnTo>
                      <a:pt x="1369" y="275"/>
                    </a:lnTo>
                    <a:lnTo>
                      <a:pt x="1375" y="269"/>
                    </a:lnTo>
                    <a:lnTo>
                      <a:pt x="1381" y="239"/>
                    </a:lnTo>
                    <a:lnTo>
                      <a:pt x="1403" y="252"/>
                    </a:lnTo>
                    <a:lnTo>
                      <a:pt x="1416" y="250"/>
                    </a:lnTo>
                    <a:lnTo>
                      <a:pt x="1418" y="243"/>
                    </a:lnTo>
                    <a:lnTo>
                      <a:pt x="1422" y="231"/>
                    </a:lnTo>
                    <a:lnTo>
                      <a:pt x="1422" y="220"/>
                    </a:lnTo>
                    <a:lnTo>
                      <a:pt x="1419" y="216"/>
                    </a:lnTo>
                    <a:close/>
                  </a:path>
                </a:pathLst>
              </a:custGeom>
              <a:noFill/>
              <a:ln w="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i="1" u="sng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i="1" u="sng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i="1" u="sng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i="1" u="sng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i="1" u="sng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i="1" u="sng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i="1" u="sng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i="1" u="sng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i="1" u="sng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5" name="Freeform 105"/>
              <p:cNvSpPr>
                <a:spLocks/>
              </p:cNvSpPr>
              <p:nvPr/>
            </p:nvSpPr>
            <p:spPr bwMode="auto">
              <a:xfrm>
                <a:off x="4122715" y="1310332"/>
                <a:ext cx="1432690" cy="2524122"/>
              </a:xfrm>
              <a:custGeom>
                <a:avLst/>
                <a:gdLst>
                  <a:gd name="T0" fmla="*/ 13 w 715"/>
                  <a:gd name="T1" fmla="*/ 1339 h 1640"/>
                  <a:gd name="T2" fmla="*/ 27 w 715"/>
                  <a:gd name="T3" fmla="*/ 1349 h 1640"/>
                  <a:gd name="T4" fmla="*/ 43 w 715"/>
                  <a:gd name="T5" fmla="*/ 1396 h 1640"/>
                  <a:gd name="T6" fmla="*/ 56 w 715"/>
                  <a:gd name="T7" fmla="*/ 1468 h 1640"/>
                  <a:gd name="T8" fmla="*/ 92 w 715"/>
                  <a:gd name="T9" fmla="*/ 1538 h 1640"/>
                  <a:gd name="T10" fmla="*/ 91 w 715"/>
                  <a:gd name="T11" fmla="*/ 1593 h 1640"/>
                  <a:gd name="T12" fmla="*/ 107 w 715"/>
                  <a:gd name="T13" fmla="*/ 1636 h 1640"/>
                  <a:gd name="T14" fmla="*/ 169 w 715"/>
                  <a:gd name="T15" fmla="*/ 1598 h 1640"/>
                  <a:gd name="T16" fmla="*/ 227 w 715"/>
                  <a:gd name="T17" fmla="*/ 1564 h 1640"/>
                  <a:gd name="T18" fmla="*/ 286 w 715"/>
                  <a:gd name="T19" fmla="*/ 1484 h 1640"/>
                  <a:gd name="T20" fmla="*/ 300 w 715"/>
                  <a:gd name="T21" fmla="*/ 1407 h 1640"/>
                  <a:gd name="T22" fmla="*/ 301 w 715"/>
                  <a:gd name="T23" fmla="*/ 1378 h 1640"/>
                  <a:gd name="T24" fmla="*/ 288 w 715"/>
                  <a:gd name="T25" fmla="*/ 1329 h 1640"/>
                  <a:gd name="T26" fmla="*/ 276 w 715"/>
                  <a:gd name="T27" fmla="*/ 1310 h 1640"/>
                  <a:gd name="T28" fmla="*/ 350 w 715"/>
                  <a:gd name="T29" fmla="*/ 1279 h 1640"/>
                  <a:gd name="T30" fmla="*/ 389 w 715"/>
                  <a:gd name="T31" fmla="*/ 1243 h 1640"/>
                  <a:gd name="T32" fmla="*/ 341 w 715"/>
                  <a:gd name="T33" fmla="*/ 1241 h 1640"/>
                  <a:gd name="T34" fmla="*/ 290 w 715"/>
                  <a:gd name="T35" fmla="*/ 1219 h 1640"/>
                  <a:gd name="T36" fmla="*/ 338 w 715"/>
                  <a:gd name="T37" fmla="*/ 1218 h 1640"/>
                  <a:gd name="T38" fmla="*/ 371 w 715"/>
                  <a:gd name="T39" fmla="*/ 1232 h 1640"/>
                  <a:gd name="T40" fmla="*/ 394 w 715"/>
                  <a:gd name="T41" fmla="*/ 1138 h 1640"/>
                  <a:gd name="T42" fmla="*/ 352 w 715"/>
                  <a:gd name="T43" fmla="*/ 1100 h 1640"/>
                  <a:gd name="T44" fmla="*/ 308 w 715"/>
                  <a:gd name="T45" fmla="*/ 1148 h 1640"/>
                  <a:gd name="T46" fmla="*/ 319 w 715"/>
                  <a:gd name="T47" fmla="*/ 1127 h 1640"/>
                  <a:gd name="T48" fmla="*/ 331 w 715"/>
                  <a:gd name="T49" fmla="*/ 1060 h 1640"/>
                  <a:gd name="T50" fmla="*/ 344 w 715"/>
                  <a:gd name="T51" fmla="*/ 979 h 1640"/>
                  <a:gd name="T52" fmla="*/ 340 w 715"/>
                  <a:gd name="T53" fmla="*/ 879 h 1640"/>
                  <a:gd name="T54" fmla="*/ 370 w 715"/>
                  <a:gd name="T55" fmla="*/ 850 h 1640"/>
                  <a:gd name="T56" fmla="*/ 393 w 715"/>
                  <a:gd name="T57" fmla="*/ 840 h 1640"/>
                  <a:gd name="T58" fmla="*/ 410 w 715"/>
                  <a:gd name="T59" fmla="*/ 809 h 1640"/>
                  <a:gd name="T60" fmla="*/ 449 w 715"/>
                  <a:gd name="T61" fmla="*/ 764 h 1640"/>
                  <a:gd name="T62" fmla="*/ 503 w 715"/>
                  <a:gd name="T63" fmla="*/ 735 h 1640"/>
                  <a:gd name="T64" fmla="*/ 555 w 715"/>
                  <a:gd name="T65" fmla="*/ 664 h 1640"/>
                  <a:gd name="T66" fmla="*/ 572 w 715"/>
                  <a:gd name="T67" fmla="*/ 639 h 1640"/>
                  <a:gd name="T68" fmla="*/ 551 w 715"/>
                  <a:gd name="T69" fmla="*/ 594 h 1640"/>
                  <a:gd name="T70" fmla="*/ 569 w 715"/>
                  <a:gd name="T71" fmla="*/ 527 h 1640"/>
                  <a:gd name="T72" fmla="*/ 593 w 715"/>
                  <a:gd name="T73" fmla="*/ 503 h 1640"/>
                  <a:gd name="T74" fmla="*/ 614 w 715"/>
                  <a:gd name="T75" fmla="*/ 493 h 1640"/>
                  <a:gd name="T76" fmla="*/ 628 w 715"/>
                  <a:gd name="T77" fmla="*/ 460 h 1640"/>
                  <a:gd name="T78" fmla="*/ 661 w 715"/>
                  <a:gd name="T79" fmla="*/ 473 h 1640"/>
                  <a:gd name="T80" fmla="*/ 712 w 715"/>
                  <a:gd name="T81" fmla="*/ 449 h 1640"/>
                  <a:gd name="T82" fmla="*/ 687 w 715"/>
                  <a:gd name="T83" fmla="*/ 296 h 1640"/>
                  <a:gd name="T84" fmla="*/ 683 w 715"/>
                  <a:gd name="T85" fmla="*/ 186 h 1640"/>
                  <a:gd name="T86" fmla="*/ 528 w 715"/>
                  <a:gd name="T87" fmla="*/ 5 h 1640"/>
                  <a:gd name="T88" fmla="*/ 502 w 715"/>
                  <a:gd name="T89" fmla="*/ 29 h 1640"/>
                  <a:gd name="T90" fmla="*/ 490 w 715"/>
                  <a:gd name="T91" fmla="*/ 97 h 1640"/>
                  <a:gd name="T92" fmla="*/ 390 w 715"/>
                  <a:gd name="T93" fmla="*/ 119 h 1640"/>
                  <a:gd name="T94" fmla="*/ 335 w 715"/>
                  <a:gd name="T95" fmla="*/ 149 h 1640"/>
                  <a:gd name="T96" fmla="*/ 279 w 715"/>
                  <a:gd name="T97" fmla="*/ 251 h 1640"/>
                  <a:gd name="T98" fmla="*/ 242 w 715"/>
                  <a:gd name="T99" fmla="*/ 364 h 1640"/>
                  <a:gd name="T100" fmla="*/ 194 w 715"/>
                  <a:gd name="T101" fmla="*/ 446 h 1640"/>
                  <a:gd name="T102" fmla="*/ 163 w 715"/>
                  <a:gd name="T103" fmla="*/ 641 h 1640"/>
                  <a:gd name="T104" fmla="*/ 104 w 715"/>
                  <a:gd name="T105" fmla="*/ 697 h 1640"/>
                  <a:gd name="T106" fmla="*/ 66 w 715"/>
                  <a:gd name="T107" fmla="*/ 811 h 1640"/>
                  <a:gd name="T108" fmla="*/ 55 w 715"/>
                  <a:gd name="T109" fmla="*/ 886 h 1640"/>
                  <a:gd name="T110" fmla="*/ 86 w 715"/>
                  <a:gd name="T111" fmla="*/ 1035 h 1640"/>
                  <a:gd name="T112" fmla="*/ 74 w 715"/>
                  <a:gd name="T113" fmla="*/ 1143 h 1640"/>
                  <a:gd name="T114" fmla="*/ 32 w 715"/>
                  <a:gd name="T115" fmla="*/ 1242 h 164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715"/>
                  <a:gd name="T175" fmla="*/ 0 h 1640"/>
                  <a:gd name="T176" fmla="*/ 715 w 715"/>
                  <a:gd name="T177" fmla="*/ 1640 h 1640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715" h="1640">
                    <a:moveTo>
                      <a:pt x="6" y="1264"/>
                    </a:moveTo>
                    <a:lnTo>
                      <a:pt x="0" y="1276"/>
                    </a:lnTo>
                    <a:lnTo>
                      <a:pt x="0" y="1288"/>
                    </a:lnTo>
                    <a:lnTo>
                      <a:pt x="5" y="1328"/>
                    </a:lnTo>
                    <a:lnTo>
                      <a:pt x="7" y="1333"/>
                    </a:lnTo>
                    <a:lnTo>
                      <a:pt x="12" y="1335"/>
                    </a:lnTo>
                    <a:lnTo>
                      <a:pt x="13" y="1339"/>
                    </a:lnTo>
                    <a:lnTo>
                      <a:pt x="15" y="1346"/>
                    </a:lnTo>
                    <a:lnTo>
                      <a:pt x="13" y="1350"/>
                    </a:lnTo>
                    <a:lnTo>
                      <a:pt x="19" y="1343"/>
                    </a:lnTo>
                    <a:lnTo>
                      <a:pt x="21" y="1335"/>
                    </a:lnTo>
                    <a:lnTo>
                      <a:pt x="26" y="1340"/>
                    </a:lnTo>
                    <a:lnTo>
                      <a:pt x="22" y="1350"/>
                    </a:lnTo>
                    <a:lnTo>
                      <a:pt x="27" y="1349"/>
                    </a:lnTo>
                    <a:lnTo>
                      <a:pt x="29" y="1351"/>
                    </a:lnTo>
                    <a:lnTo>
                      <a:pt x="24" y="1355"/>
                    </a:lnTo>
                    <a:lnTo>
                      <a:pt x="17" y="1366"/>
                    </a:lnTo>
                    <a:lnTo>
                      <a:pt x="33" y="1371"/>
                    </a:lnTo>
                    <a:lnTo>
                      <a:pt x="35" y="1381"/>
                    </a:lnTo>
                    <a:lnTo>
                      <a:pt x="33" y="1398"/>
                    </a:lnTo>
                    <a:lnTo>
                      <a:pt x="43" y="1396"/>
                    </a:lnTo>
                    <a:lnTo>
                      <a:pt x="45" y="1407"/>
                    </a:lnTo>
                    <a:lnTo>
                      <a:pt x="39" y="1415"/>
                    </a:lnTo>
                    <a:lnTo>
                      <a:pt x="42" y="1431"/>
                    </a:lnTo>
                    <a:lnTo>
                      <a:pt x="40" y="1442"/>
                    </a:lnTo>
                    <a:lnTo>
                      <a:pt x="49" y="1442"/>
                    </a:lnTo>
                    <a:lnTo>
                      <a:pt x="54" y="1456"/>
                    </a:lnTo>
                    <a:lnTo>
                      <a:pt x="56" y="1468"/>
                    </a:lnTo>
                    <a:lnTo>
                      <a:pt x="62" y="1487"/>
                    </a:lnTo>
                    <a:lnTo>
                      <a:pt x="74" y="1496"/>
                    </a:lnTo>
                    <a:lnTo>
                      <a:pt x="78" y="1509"/>
                    </a:lnTo>
                    <a:lnTo>
                      <a:pt x="91" y="1516"/>
                    </a:lnTo>
                    <a:lnTo>
                      <a:pt x="98" y="1526"/>
                    </a:lnTo>
                    <a:lnTo>
                      <a:pt x="98" y="1534"/>
                    </a:lnTo>
                    <a:lnTo>
                      <a:pt x="92" y="1538"/>
                    </a:lnTo>
                    <a:lnTo>
                      <a:pt x="85" y="1537"/>
                    </a:lnTo>
                    <a:lnTo>
                      <a:pt x="82" y="1541"/>
                    </a:lnTo>
                    <a:lnTo>
                      <a:pt x="89" y="1557"/>
                    </a:lnTo>
                    <a:lnTo>
                      <a:pt x="82" y="1555"/>
                    </a:lnTo>
                    <a:lnTo>
                      <a:pt x="75" y="1553"/>
                    </a:lnTo>
                    <a:lnTo>
                      <a:pt x="75" y="1559"/>
                    </a:lnTo>
                    <a:lnTo>
                      <a:pt x="91" y="1593"/>
                    </a:lnTo>
                    <a:lnTo>
                      <a:pt x="98" y="1604"/>
                    </a:lnTo>
                    <a:lnTo>
                      <a:pt x="102" y="1614"/>
                    </a:lnTo>
                    <a:lnTo>
                      <a:pt x="99" y="1620"/>
                    </a:lnTo>
                    <a:lnTo>
                      <a:pt x="98" y="1631"/>
                    </a:lnTo>
                    <a:lnTo>
                      <a:pt x="94" y="1633"/>
                    </a:lnTo>
                    <a:lnTo>
                      <a:pt x="93" y="1638"/>
                    </a:lnTo>
                    <a:lnTo>
                      <a:pt x="107" y="1636"/>
                    </a:lnTo>
                    <a:lnTo>
                      <a:pt x="118" y="1640"/>
                    </a:lnTo>
                    <a:lnTo>
                      <a:pt x="136" y="1634"/>
                    </a:lnTo>
                    <a:lnTo>
                      <a:pt x="152" y="1633"/>
                    </a:lnTo>
                    <a:lnTo>
                      <a:pt x="163" y="1638"/>
                    </a:lnTo>
                    <a:lnTo>
                      <a:pt x="168" y="1634"/>
                    </a:lnTo>
                    <a:lnTo>
                      <a:pt x="172" y="1620"/>
                    </a:lnTo>
                    <a:lnTo>
                      <a:pt x="169" y="1598"/>
                    </a:lnTo>
                    <a:lnTo>
                      <a:pt x="174" y="1585"/>
                    </a:lnTo>
                    <a:lnTo>
                      <a:pt x="180" y="1574"/>
                    </a:lnTo>
                    <a:lnTo>
                      <a:pt x="189" y="1576"/>
                    </a:lnTo>
                    <a:lnTo>
                      <a:pt x="194" y="1566"/>
                    </a:lnTo>
                    <a:lnTo>
                      <a:pt x="204" y="1559"/>
                    </a:lnTo>
                    <a:lnTo>
                      <a:pt x="218" y="1560"/>
                    </a:lnTo>
                    <a:lnTo>
                      <a:pt x="227" y="1564"/>
                    </a:lnTo>
                    <a:lnTo>
                      <a:pt x="238" y="1560"/>
                    </a:lnTo>
                    <a:lnTo>
                      <a:pt x="250" y="1564"/>
                    </a:lnTo>
                    <a:lnTo>
                      <a:pt x="261" y="1564"/>
                    </a:lnTo>
                    <a:lnTo>
                      <a:pt x="266" y="1544"/>
                    </a:lnTo>
                    <a:lnTo>
                      <a:pt x="276" y="1522"/>
                    </a:lnTo>
                    <a:lnTo>
                      <a:pt x="285" y="1505"/>
                    </a:lnTo>
                    <a:lnTo>
                      <a:pt x="286" y="1484"/>
                    </a:lnTo>
                    <a:lnTo>
                      <a:pt x="291" y="1472"/>
                    </a:lnTo>
                    <a:lnTo>
                      <a:pt x="290" y="1457"/>
                    </a:lnTo>
                    <a:lnTo>
                      <a:pt x="293" y="1446"/>
                    </a:lnTo>
                    <a:lnTo>
                      <a:pt x="298" y="1435"/>
                    </a:lnTo>
                    <a:lnTo>
                      <a:pt x="298" y="1424"/>
                    </a:lnTo>
                    <a:lnTo>
                      <a:pt x="295" y="1418"/>
                    </a:lnTo>
                    <a:lnTo>
                      <a:pt x="300" y="1407"/>
                    </a:lnTo>
                    <a:lnTo>
                      <a:pt x="298" y="1398"/>
                    </a:lnTo>
                    <a:lnTo>
                      <a:pt x="293" y="1392"/>
                    </a:lnTo>
                    <a:lnTo>
                      <a:pt x="292" y="1386"/>
                    </a:lnTo>
                    <a:lnTo>
                      <a:pt x="293" y="1382"/>
                    </a:lnTo>
                    <a:lnTo>
                      <a:pt x="300" y="1385"/>
                    </a:lnTo>
                    <a:lnTo>
                      <a:pt x="304" y="1385"/>
                    </a:lnTo>
                    <a:lnTo>
                      <a:pt x="301" y="1378"/>
                    </a:lnTo>
                    <a:lnTo>
                      <a:pt x="302" y="1374"/>
                    </a:lnTo>
                    <a:lnTo>
                      <a:pt x="304" y="1367"/>
                    </a:lnTo>
                    <a:lnTo>
                      <a:pt x="304" y="1362"/>
                    </a:lnTo>
                    <a:lnTo>
                      <a:pt x="307" y="1345"/>
                    </a:lnTo>
                    <a:lnTo>
                      <a:pt x="306" y="1340"/>
                    </a:lnTo>
                    <a:lnTo>
                      <a:pt x="297" y="1334"/>
                    </a:lnTo>
                    <a:lnTo>
                      <a:pt x="288" y="1329"/>
                    </a:lnTo>
                    <a:lnTo>
                      <a:pt x="291" y="1328"/>
                    </a:lnTo>
                    <a:lnTo>
                      <a:pt x="300" y="1332"/>
                    </a:lnTo>
                    <a:lnTo>
                      <a:pt x="309" y="1329"/>
                    </a:lnTo>
                    <a:lnTo>
                      <a:pt x="312" y="1326"/>
                    </a:lnTo>
                    <a:lnTo>
                      <a:pt x="302" y="1317"/>
                    </a:lnTo>
                    <a:lnTo>
                      <a:pt x="274" y="1312"/>
                    </a:lnTo>
                    <a:lnTo>
                      <a:pt x="276" y="1310"/>
                    </a:lnTo>
                    <a:lnTo>
                      <a:pt x="298" y="1307"/>
                    </a:lnTo>
                    <a:lnTo>
                      <a:pt x="311" y="1311"/>
                    </a:lnTo>
                    <a:lnTo>
                      <a:pt x="318" y="1307"/>
                    </a:lnTo>
                    <a:lnTo>
                      <a:pt x="320" y="1299"/>
                    </a:lnTo>
                    <a:lnTo>
                      <a:pt x="334" y="1297"/>
                    </a:lnTo>
                    <a:lnTo>
                      <a:pt x="345" y="1286"/>
                    </a:lnTo>
                    <a:lnTo>
                      <a:pt x="350" y="1279"/>
                    </a:lnTo>
                    <a:lnTo>
                      <a:pt x="350" y="1268"/>
                    </a:lnTo>
                    <a:lnTo>
                      <a:pt x="359" y="1270"/>
                    </a:lnTo>
                    <a:lnTo>
                      <a:pt x="359" y="1281"/>
                    </a:lnTo>
                    <a:lnTo>
                      <a:pt x="371" y="1280"/>
                    </a:lnTo>
                    <a:lnTo>
                      <a:pt x="378" y="1268"/>
                    </a:lnTo>
                    <a:lnTo>
                      <a:pt x="392" y="1256"/>
                    </a:lnTo>
                    <a:lnTo>
                      <a:pt x="389" y="1243"/>
                    </a:lnTo>
                    <a:lnTo>
                      <a:pt x="394" y="1248"/>
                    </a:lnTo>
                    <a:lnTo>
                      <a:pt x="400" y="1248"/>
                    </a:lnTo>
                    <a:lnTo>
                      <a:pt x="400" y="1242"/>
                    </a:lnTo>
                    <a:lnTo>
                      <a:pt x="406" y="1237"/>
                    </a:lnTo>
                    <a:lnTo>
                      <a:pt x="405" y="1232"/>
                    </a:lnTo>
                    <a:lnTo>
                      <a:pt x="352" y="1243"/>
                    </a:lnTo>
                    <a:lnTo>
                      <a:pt x="341" y="1241"/>
                    </a:lnTo>
                    <a:lnTo>
                      <a:pt x="336" y="1245"/>
                    </a:lnTo>
                    <a:lnTo>
                      <a:pt x="334" y="1238"/>
                    </a:lnTo>
                    <a:lnTo>
                      <a:pt x="328" y="1232"/>
                    </a:lnTo>
                    <a:lnTo>
                      <a:pt x="303" y="1222"/>
                    </a:lnTo>
                    <a:lnTo>
                      <a:pt x="290" y="1225"/>
                    </a:lnTo>
                    <a:lnTo>
                      <a:pt x="284" y="1221"/>
                    </a:lnTo>
                    <a:lnTo>
                      <a:pt x="290" y="1219"/>
                    </a:lnTo>
                    <a:lnTo>
                      <a:pt x="293" y="1211"/>
                    </a:lnTo>
                    <a:lnTo>
                      <a:pt x="300" y="1214"/>
                    </a:lnTo>
                    <a:lnTo>
                      <a:pt x="308" y="1211"/>
                    </a:lnTo>
                    <a:lnTo>
                      <a:pt x="320" y="1213"/>
                    </a:lnTo>
                    <a:lnTo>
                      <a:pt x="322" y="1211"/>
                    </a:lnTo>
                    <a:lnTo>
                      <a:pt x="331" y="1221"/>
                    </a:lnTo>
                    <a:lnTo>
                      <a:pt x="338" y="1218"/>
                    </a:lnTo>
                    <a:lnTo>
                      <a:pt x="339" y="1214"/>
                    </a:lnTo>
                    <a:lnTo>
                      <a:pt x="345" y="1220"/>
                    </a:lnTo>
                    <a:lnTo>
                      <a:pt x="352" y="1222"/>
                    </a:lnTo>
                    <a:lnTo>
                      <a:pt x="356" y="1216"/>
                    </a:lnTo>
                    <a:lnTo>
                      <a:pt x="359" y="1220"/>
                    </a:lnTo>
                    <a:lnTo>
                      <a:pt x="363" y="1230"/>
                    </a:lnTo>
                    <a:lnTo>
                      <a:pt x="371" y="1232"/>
                    </a:lnTo>
                    <a:lnTo>
                      <a:pt x="403" y="1216"/>
                    </a:lnTo>
                    <a:lnTo>
                      <a:pt x="414" y="1198"/>
                    </a:lnTo>
                    <a:lnTo>
                      <a:pt x="419" y="1193"/>
                    </a:lnTo>
                    <a:lnTo>
                      <a:pt x="422" y="1176"/>
                    </a:lnTo>
                    <a:lnTo>
                      <a:pt x="416" y="1161"/>
                    </a:lnTo>
                    <a:lnTo>
                      <a:pt x="404" y="1152"/>
                    </a:lnTo>
                    <a:lnTo>
                      <a:pt x="394" y="1138"/>
                    </a:lnTo>
                    <a:lnTo>
                      <a:pt x="403" y="1136"/>
                    </a:lnTo>
                    <a:lnTo>
                      <a:pt x="402" y="1133"/>
                    </a:lnTo>
                    <a:lnTo>
                      <a:pt x="381" y="1123"/>
                    </a:lnTo>
                    <a:lnTo>
                      <a:pt x="379" y="1113"/>
                    </a:lnTo>
                    <a:lnTo>
                      <a:pt x="374" y="1103"/>
                    </a:lnTo>
                    <a:lnTo>
                      <a:pt x="357" y="1106"/>
                    </a:lnTo>
                    <a:lnTo>
                      <a:pt x="352" y="1100"/>
                    </a:lnTo>
                    <a:lnTo>
                      <a:pt x="351" y="1096"/>
                    </a:lnTo>
                    <a:lnTo>
                      <a:pt x="347" y="1095"/>
                    </a:lnTo>
                    <a:lnTo>
                      <a:pt x="347" y="1098"/>
                    </a:lnTo>
                    <a:lnTo>
                      <a:pt x="341" y="1118"/>
                    </a:lnTo>
                    <a:lnTo>
                      <a:pt x="333" y="1129"/>
                    </a:lnTo>
                    <a:lnTo>
                      <a:pt x="314" y="1143"/>
                    </a:lnTo>
                    <a:lnTo>
                      <a:pt x="308" y="1148"/>
                    </a:lnTo>
                    <a:lnTo>
                      <a:pt x="298" y="1148"/>
                    </a:lnTo>
                    <a:lnTo>
                      <a:pt x="287" y="1151"/>
                    </a:lnTo>
                    <a:lnTo>
                      <a:pt x="280" y="1149"/>
                    </a:lnTo>
                    <a:lnTo>
                      <a:pt x="288" y="1143"/>
                    </a:lnTo>
                    <a:lnTo>
                      <a:pt x="300" y="1140"/>
                    </a:lnTo>
                    <a:lnTo>
                      <a:pt x="309" y="1132"/>
                    </a:lnTo>
                    <a:lnTo>
                      <a:pt x="319" y="1127"/>
                    </a:lnTo>
                    <a:lnTo>
                      <a:pt x="336" y="1112"/>
                    </a:lnTo>
                    <a:lnTo>
                      <a:pt x="339" y="1102"/>
                    </a:lnTo>
                    <a:lnTo>
                      <a:pt x="339" y="1089"/>
                    </a:lnTo>
                    <a:lnTo>
                      <a:pt x="330" y="1087"/>
                    </a:lnTo>
                    <a:lnTo>
                      <a:pt x="334" y="1080"/>
                    </a:lnTo>
                    <a:lnTo>
                      <a:pt x="335" y="1069"/>
                    </a:lnTo>
                    <a:lnTo>
                      <a:pt x="331" y="1060"/>
                    </a:lnTo>
                    <a:lnTo>
                      <a:pt x="328" y="1032"/>
                    </a:lnTo>
                    <a:lnTo>
                      <a:pt x="329" y="1015"/>
                    </a:lnTo>
                    <a:lnTo>
                      <a:pt x="325" y="992"/>
                    </a:lnTo>
                    <a:lnTo>
                      <a:pt x="327" y="985"/>
                    </a:lnTo>
                    <a:lnTo>
                      <a:pt x="330" y="977"/>
                    </a:lnTo>
                    <a:lnTo>
                      <a:pt x="329" y="971"/>
                    </a:lnTo>
                    <a:lnTo>
                      <a:pt x="344" y="979"/>
                    </a:lnTo>
                    <a:lnTo>
                      <a:pt x="345" y="971"/>
                    </a:lnTo>
                    <a:lnTo>
                      <a:pt x="340" y="950"/>
                    </a:lnTo>
                    <a:lnTo>
                      <a:pt x="345" y="928"/>
                    </a:lnTo>
                    <a:lnTo>
                      <a:pt x="350" y="910"/>
                    </a:lnTo>
                    <a:lnTo>
                      <a:pt x="343" y="901"/>
                    </a:lnTo>
                    <a:lnTo>
                      <a:pt x="340" y="892"/>
                    </a:lnTo>
                    <a:lnTo>
                      <a:pt x="340" y="879"/>
                    </a:lnTo>
                    <a:lnTo>
                      <a:pt x="356" y="887"/>
                    </a:lnTo>
                    <a:lnTo>
                      <a:pt x="357" y="885"/>
                    </a:lnTo>
                    <a:lnTo>
                      <a:pt x="361" y="881"/>
                    </a:lnTo>
                    <a:lnTo>
                      <a:pt x="367" y="872"/>
                    </a:lnTo>
                    <a:lnTo>
                      <a:pt x="368" y="870"/>
                    </a:lnTo>
                    <a:lnTo>
                      <a:pt x="367" y="866"/>
                    </a:lnTo>
                    <a:lnTo>
                      <a:pt x="370" y="850"/>
                    </a:lnTo>
                    <a:lnTo>
                      <a:pt x="365" y="839"/>
                    </a:lnTo>
                    <a:lnTo>
                      <a:pt x="366" y="831"/>
                    </a:lnTo>
                    <a:lnTo>
                      <a:pt x="368" y="840"/>
                    </a:lnTo>
                    <a:lnTo>
                      <a:pt x="377" y="848"/>
                    </a:lnTo>
                    <a:lnTo>
                      <a:pt x="381" y="847"/>
                    </a:lnTo>
                    <a:lnTo>
                      <a:pt x="386" y="837"/>
                    </a:lnTo>
                    <a:lnTo>
                      <a:pt x="393" y="840"/>
                    </a:lnTo>
                    <a:lnTo>
                      <a:pt x="394" y="833"/>
                    </a:lnTo>
                    <a:lnTo>
                      <a:pt x="398" y="827"/>
                    </a:lnTo>
                    <a:lnTo>
                      <a:pt x="387" y="822"/>
                    </a:lnTo>
                    <a:lnTo>
                      <a:pt x="394" y="823"/>
                    </a:lnTo>
                    <a:lnTo>
                      <a:pt x="403" y="817"/>
                    </a:lnTo>
                    <a:lnTo>
                      <a:pt x="403" y="812"/>
                    </a:lnTo>
                    <a:lnTo>
                      <a:pt x="410" y="809"/>
                    </a:lnTo>
                    <a:lnTo>
                      <a:pt x="411" y="799"/>
                    </a:lnTo>
                    <a:lnTo>
                      <a:pt x="417" y="796"/>
                    </a:lnTo>
                    <a:lnTo>
                      <a:pt x="417" y="784"/>
                    </a:lnTo>
                    <a:lnTo>
                      <a:pt x="425" y="783"/>
                    </a:lnTo>
                    <a:lnTo>
                      <a:pt x="435" y="785"/>
                    </a:lnTo>
                    <a:lnTo>
                      <a:pt x="446" y="775"/>
                    </a:lnTo>
                    <a:lnTo>
                      <a:pt x="449" y="764"/>
                    </a:lnTo>
                    <a:lnTo>
                      <a:pt x="464" y="753"/>
                    </a:lnTo>
                    <a:lnTo>
                      <a:pt x="470" y="761"/>
                    </a:lnTo>
                    <a:lnTo>
                      <a:pt x="481" y="753"/>
                    </a:lnTo>
                    <a:lnTo>
                      <a:pt x="484" y="743"/>
                    </a:lnTo>
                    <a:lnTo>
                      <a:pt x="492" y="737"/>
                    </a:lnTo>
                    <a:lnTo>
                      <a:pt x="500" y="740"/>
                    </a:lnTo>
                    <a:lnTo>
                      <a:pt x="503" y="735"/>
                    </a:lnTo>
                    <a:lnTo>
                      <a:pt x="516" y="727"/>
                    </a:lnTo>
                    <a:lnTo>
                      <a:pt x="521" y="719"/>
                    </a:lnTo>
                    <a:lnTo>
                      <a:pt x="528" y="715"/>
                    </a:lnTo>
                    <a:lnTo>
                      <a:pt x="535" y="699"/>
                    </a:lnTo>
                    <a:lnTo>
                      <a:pt x="538" y="691"/>
                    </a:lnTo>
                    <a:lnTo>
                      <a:pt x="549" y="677"/>
                    </a:lnTo>
                    <a:lnTo>
                      <a:pt x="555" y="664"/>
                    </a:lnTo>
                    <a:lnTo>
                      <a:pt x="562" y="651"/>
                    </a:lnTo>
                    <a:lnTo>
                      <a:pt x="566" y="646"/>
                    </a:lnTo>
                    <a:lnTo>
                      <a:pt x="567" y="651"/>
                    </a:lnTo>
                    <a:lnTo>
                      <a:pt x="566" y="662"/>
                    </a:lnTo>
                    <a:lnTo>
                      <a:pt x="576" y="649"/>
                    </a:lnTo>
                    <a:lnTo>
                      <a:pt x="577" y="644"/>
                    </a:lnTo>
                    <a:lnTo>
                      <a:pt x="572" y="639"/>
                    </a:lnTo>
                    <a:lnTo>
                      <a:pt x="571" y="633"/>
                    </a:lnTo>
                    <a:lnTo>
                      <a:pt x="556" y="618"/>
                    </a:lnTo>
                    <a:lnTo>
                      <a:pt x="555" y="612"/>
                    </a:lnTo>
                    <a:lnTo>
                      <a:pt x="558" y="610"/>
                    </a:lnTo>
                    <a:lnTo>
                      <a:pt x="556" y="602"/>
                    </a:lnTo>
                    <a:lnTo>
                      <a:pt x="551" y="596"/>
                    </a:lnTo>
                    <a:lnTo>
                      <a:pt x="551" y="594"/>
                    </a:lnTo>
                    <a:lnTo>
                      <a:pt x="556" y="589"/>
                    </a:lnTo>
                    <a:lnTo>
                      <a:pt x="558" y="582"/>
                    </a:lnTo>
                    <a:lnTo>
                      <a:pt x="566" y="579"/>
                    </a:lnTo>
                    <a:lnTo>
                      <a:pt x="576" y="554"/>
                    </a:lnTo>
                    <a:lnTo>
                      <a:pt x="577" y="547"/>
                    </a:lnTo>
                    <a:lnTo>
                      <a:pt x="567" y="530"/>
                    </a:lnTo>
                    <a:lnTo>
                      <a:pt x="569" y="527"/>
                    </a:lnTo>
                    <a:lnTo>
                      <a:pt x="580" y="520"/>
                    </a:lnTo>
                    <a:lnTo>
                      <a:pt x="580" y="512"/>
                    </a:lnTo>
                    <a:lnTo>
                      <a:pt x="585" y="511"/>
                    </a:lnTo>
                    <a:lnTo>
                      <a:pt x="592" y="515"/>
                    </a:lnTo>
                    <a:lnTo>
                      <a:pt x="596" y="514"/>
                    </a:lnTo>
                    <a:lnTo>
                      <a:pt x="597" y="506"/>
                    </a:lnTo>
                    <a:lnTo>
                      <a:pt x="593" y="503"/>
                    </a:lnTo>
                    <a:lnTo>
                      <a:pt x="603" y="501"/>
                    </a:lnTo>
                    <a:lnTo>
                      <a:pt x="604" y="495"/>
                    </a:lnTo>
                    <a:lnTo>
                      <a:pt x="593" y="481"/>
                    </a:lnTo>
                    <a:lnTo>
                      <a:pt x="593" y="476"/>
                    </a:lnTo>
                    <a:lnTo>
                      <a:pt x="605" y="484"/>
                    </a:lnTo>
                    <a:lnTo>
                      <a:pt x="610" y="493"/>
                    </a:lnTo>
                    <a:lnTo>
                      <a:pt x="614" y="493"/>
                    </a:lnTo>
                    <a:lnTo>
                      <a:pt x="613" y="476"/>
                    </a:lnTo>
                    <a:lnTo>
                      <a:pt x="614" y="478"/>
                    </a:lnTo>
                    <a:lnTo>
                      <a:pt x="618" y="476"/>
                    </a:lnTo>
                    <a:lnTo>
                      <a:pt x="619" y="455"/>
                    </a:lnTo>
                    <a:lnTo>
                      <a:pt x="623" y="454"/>
                    </a:lnTo>
                    <a:lnTo>
                      <a:pt x="628" y="454"/>
                    </a:lnTo>
                    <a:lnTo>
                      <a:pt x="628" y="460"/>
                    </a:lnTo>
                    <a:lnTo>
                      <a:pt x="631" y="465"/>
                    </a:lnTo>
                    <a:lnTo>
                      <a:pt x="635" y="467"/>
                    </a:lnTo>
                    <a:lnTo>
                      <a:pt x="640" y="454"/>
                    </a:lnTo>
                    <a:lnTo>
                      <a:pt x="645" y="457"/>
                    </a:lnTo>
                    <a:lnTo>
                      <a:pt x="651" y="468"/>
                    </a:lnTo>
                    <a:lnTo>
                      <a:pt x="655" y="468"/>
                    </a:lnTo>
                    <a:lnTo>
                      <a:pt x="661" y="473"/>
                    </a:lnTo>
                    <a:lnTo>
                      <a:pt x="666" y="461"/>
                    </a:lnTo>
                    <a:lnTo>
                      <a:pt x="691" y="458"/>
                    </a:lnTo>
                    <a:lnTo>
                      <a:pt x="700" y="465"/>
                    </a:lnTo>
                    <a:lnTo>
                      <a:pt x="706" y="472"/>
                    </a:lnTo>
                    <a:lnTo>
                      <a:pt x="710" y="465"/>
                    </a:lnTo>
                    <a:lnTo>
                      <a:pt x="715" y="461"/>
                    </a:lnTo>
                    <a:lnTo>
                      <a:pt x="712" y="449"/>
                    </a:lnTo>
                    <a:lnTo>
                      <a:pt x="698" y="415"/>
                    </a:lnTo>
                    <a:lnTo>
                      <a:pt x="694" y="395"/>
                    </a:lnTo>
                    <a:lnTo>
                      <a:pt x="698" y="377"/>
                    </a:lnTo>
                    <a:lnTo>
                      <a:pt x="706" y="364"/>
                    </a:lnTo>
                    <a:lnTo>
                      <a:pt x="707" y="354"/>
                    </a:lnTo>
                    <a:lnTo>
                      <a:pt x="707" y="342"/>
                    </a:lnTo>
                    <a:lnTo>
                      <a:pt x="687" y="296"/>
                    </a:lnTo>
                    <a:lnTo>
                      <a:pt x="684" y="279"/>
                    </a:lnTo>
                    <a:lnTo>
                      <a:pt x="690" y="258"/>
                    </a:lnTo>
                    <a:lnTo>
                      <a:pt x="688" y="243"/>
                    </a:lnTo>
                    <a:lnTo>
                      <a:pt x="683" y="237"/>
                    </a:lnTo>
                    <a:lnTo>
                      <a:pt x="682" y="223"/>
                    </a:lnTo>
                    <a:lnTo>
                      <a:pt x="682" y="202"/>
                    </a:lnTo>
                    <a:lnTo>
                      <a:pt x="683" y="186"/>
                    </a:lnTo>
                    <a:lnTo>
                      <a:pt x="688" y="173"/>
                    </a:lnTo>
                    <a:lnTo>
                      <a:pt x="685" y="166"/>
                    </a:lnTo>
                    <a:lnTo>
                      <a:pt x="653" y="110"/>
                    </a:lnTo>
                    <a:lnTo>
                      <a:pt x="635" y="92"/>
                    </a:lnTo>
                    <a:lnTo>
                      <a:pt x="599" y="81"/>
                    </a:lnTo>
                    <a:lnTo>
                      <a:pt x="569" y="51"/>
                    </a:lnTo>
                    <a:lnTo>
                      <a:pt x="528" y="5"/>
                    </a:lnTo>
                    <a:lnTo>
                      <a:pt x="526" y="0"/>
                    </a:lnTo>
                    <a:lnTo>
                      <a:pt x="523" y="0"/>
                    </a:lnTo>
                    <a:lnTo>
                      <a:pt x="500" y="0"/>
                    </a:lnTo>
                    <a:lnTo>
                      <a:pt x="495" y="3"/>
                    </a:lnTo>
                    <a:lnTo>
                      <a:pt x="496" y="13"/>
                    </a:lnTo>
                    <a:lnTo>
                      <a:pt x="501" y="17"/>
                    </a:lnTo>
                    <a:lnTo>
                      <a:pt x="502" y="29"/>
                    </a:lnTo>
                    <a:lnTo>
                      <a:pt x="500" y="38"/>
                    </a:lnTo>
                    <a:lnTo>
                      <a:pt x="496" y="43"/>
                    </a:lnTo>
                    <a:lnTo>
                      <a:pt x="492" y="58"/>
                    </a:lnTo>
                    <a:lnTo>
                      <a:pt x="486" y="69"/>
                    </a:lnTo>
                    <a:lnTo>
                      <a:pt x="488" y="79"/>
                    </a:lnTo>
                    <a:lnTo>
                      <a:pt x="497" y="89"/>
                    </a:lnTo>
                    <a:lnTo>
                      <a:pt x="490" y="97"/>
                    </a:lnTo>
                    <a:lnTo>
                      <a:pt x="481" y="100"/>
                    </a:lnTo>
                    <a:lnTo>
                      <a:pt x="438" y="84"/>
                    </a:lnTo>
                    <a:lnTo>
                      <a:pt x="408" y="80"/>
                    </a:lnTo>
                    <a:lnTo>
                      <a:pt x="398" y="81"/>
                    </a:lnTo>
                    <a:lnTo>
                      <a:pt x="393" y="86"/>
                    </a:lnTo>
                    <a:lnTo>
                      <a:pt x="388" y="96"/>
                    </a:lnTo>
                    <a:lnTo>
                      <a:pt x="390" y="119"/>
                    </a:lnTo>
                    <a:lnTo>
                      <a:pt x="388" y="129"/>
                    </a:lnTo>
                    <a:lnTo>
                      <a:pt x="383" y="150"/>
                    </a:lnTo>
                    <a:lnTo>
                      <a:pt x="373" y="166"/>
                    </a:lnTo>
                    <a:lnTo>
                      <a:pt x="370" y="165"/>
                    </a:lnTo>
                    <a:lnTo>
                      <a:pt x="360" y="153"/>
                    </a:lnTo>
                    <a:lnTo>
                      <a:pt x="347" y="145"/>
                    </a:lnTo>
                    <a:lnTo>
                      <a:pt x="335" y="149"/>
                    </a:lnTo>
                    <a:lnTo>
                      <a:pt x="317" y="167"/>
                    </a:lnTo>
                    <a:lnTo>
                      <a:pt x="308" y="180"/>
                    </a:lnTo>
                    <a:lnTo>
                      <a:pt x="304" y="196"/>
                    </a:lnTo>
                    <a:lnTo>
                      <a:pt x="302" y="209"/>
                    </a:lnTo>
                    <a:lnTo>
                      <a:pt x="296" y="219"/>
                    </a:lnTo>
                    <a:lnTo>
                      <a:pt x="282" y="237"/>
                    </a:lnTo>
                    <a:lnTo>
                      <a:pt x="279" y="251"/>
                    </a:lnTo>
                    <a:lnTo>
                      <a:pt x="292" y="273"/>
                    </a:lnTo>
                    <a:lnTo>
                      <a:pt x="293" y="285"/>
                    </a:lnTo>
                    <a:lnTo>
                      <a:pt x="291" y="294"/>
                    </a:lnTo>
                    <a:lnTo>
                      <a:pt x="285" y="306"/>
                    </a:lnTo>
                    <a:lnTo>
                      <a:pt x="273" y="320"/>
                    </a:lnTo>
                    <a:lnTo>
                      <a:pt x="265" y="334"/>
                    </a:lnTo>
                    <a:lnTo>
                      <a:pt x="242" y="364"/>
                    </a:lnTo>
                    <a:lnTo>
                      <a:pt x="236" y="381"/>
                    </a:lnTo>
                    <a:lnTo>
                      <a:pt x="233" y="401"/>
                    </a:lnTo>
                    <a:lnTo>
                      <a:pt x="228" y="413"/>
                    </a:lnTo>
                    <a:lnTo>
                      <a:pt x="211" y="427"/>
                    </a:lnTo>
                    <a:lnTo>
                      <a:pt x="200" y="427"/>
                    </a:lnTo>
                    <a:lnTo>
                      <a:pt x="193" y="431"/>
                    </a:lnTo>
                    <a:lnTo>
                      <a:pt x="194" y="446"/>
                    </a:lnTo>
                    <a:lnTo>
                      <a:pt x="194" y="467"/>
                    </a:lnTo>
                    <a:lnTo>
                      <a:pt x="193" y="497"/>
                    </a:lnTo>
                    <a:lnTo>
                      <a:pt x="184" y="547"/>
                    </a:lnTo>
                    <a:lnTo>
                      <a:pt x="167" y="584"/>
                    </a:lnTo>
                    <a:lnTo>
                      <a:pt x="147" y="616"/>
                    </a:lnTo>
                    <a:lnTo>
                      <a:pt x="148" y="625"/>
                    </a:lnTo>
                    <a:lnTo>
                      <a:pt x="163" y="641"/>
                    </a:lnTo>
                    <a:lnTo>
                      <a:pt x="169" y="653"/>
                    </a:lnTo>
                    <a:lnTo>
                      <a:pt x="169" y="672"/>
                    </a:lnTo>
                    <a:lnTo>
                      <a:pt x="167" y="683"/>
                    </a:lnTo>
                    <a:lnTo>
                      <a:pt x="157" y="695"/>
                    </a:lnTo>
                    <a:lnTo>
                      <a:pt x="142" y="695"/>
                    </a:lnTo>
                    <a:lnTo>
                      <a:pt x="125" y="692"/>
                    </a:lnTo>
                    <a:lnTo>
                      <a:pt x="104" y="697"/>
                    </a:lnTo>
                    <a:lnTo>
                      <a:pt x="87" y="708"/>
                    </a:lnTo>
                    <a:lnTo>
                      <a:pt x="62" y="738"/>
                    </a:lnTo>
                    <a:lnTo>
                      <a:pt x="56" y="754"/>
                    </a:lnTo>
                    <a:lnTo>
                      <a:pt x="51" y="774"/>
                    </a:lnTo>
                    <a:lnTo>
                      <a:pt x="55" y="793"/>
                    </a:lnTo>
                    <a:lnTo>
                      <a:pt x="61" y="806"/>
                    </a:lnTo>
                    <a:lnTo>
                      <a:pt x="66" y="811"/>
                    </a:lnTo>
                    <a:lnTo>
                      <a:pt x="60" y="821"/>
                    </a:lnTo>
                    <a:lnTo>
                      <a:pt x="59" y="833"/>
                    </a:lnTo>
                    <a:lnTo>
                      <a:pt x="55" y="843"/>
                    </a:lnTo>
                    <a:lnTo>
                      <a:pt x="55" y="863"/>
                    </a:lnTo>
                    <a:lnTo>
                      <a:pt x="53" y="871"/>
                    </a:lnTo>
                    <a:lnTo>
                      <a:pt x="53" y="883"/>
                    </a:lnTo>
                    <a:lnTo>
                      <a:pt x="55" y="886"/>
                    </a:lnTo>
                    <a:lnTo>
                      <a:pt x="60" y="902"/>
                    </a:lnTo>
                    <a:lnTo>
                      <a:pt x="59" y="944"/>
                    </a:lnTo>
                    <a:lnTo>
                      <a:pt x="60" y="964"/>
                    </a:lnTo>
                    <a:lnTo>
                      <a:pt x="69" y="979"/>
                    </a:lnTo>
                    <a:lnTo>
                      <a:pt x="89" y="995"/>
                    </a:lnTo>
                    <a:lnTo>
                      <a:pt x="92" y="1016"/>
                    </a:lnTo>
                    <a:lnTo>
                      <a:pt x="86" y="1035"/>
                    </a:lnTo>
                    <a:lnTo>
                      <a:pt x="76" y="1046"/>
                    </a:lnTo>
                    <a:lnTo>
                      <a:pt x="61" y="1052"/>
                    </a:lnTo>
                    <a:lnTo>
                      <a:pt x="59" y="1058"/>
                    </a:lnTo>
                    <a:lnTo>
                      <a:pt x="69" y="1071"/>
                    </a:lnTo>
                    <a:lnTo>
                      <a:pt x="77" y="1105"/>
                    </a:lnTo>
                    <a:lnTo>
                      <a:pt x="70" y="1134"/>
                    </a:lnTo>
                    <a:lnTo>
                      <a:pt x="74" y="1143"/>
                    </a:lnTo>
                    <a:lnTo>
                      <a:pt x="72" y="1157"/>
                    </a:lnTo>
                    <a:lnTo>
                      <a:pt x="66" y="1168"/>
                    </a:lnTo>
                    <a:lnTo>
                      <a:pt x="39" y="1179"/>
                    </a:lnTo>
                    <a:lnTo>
                      <a:pt x="39" y="1193"/>
                    </a:lnTo>
                    <a:lnTo>
                      <a:pt x="27" y="1214"/>
                    </a:lnTo>
                    <a:lnTo>
                      <a:pt x="28" y="1230"/>
                    </a:lnTo>
                    <a:lnTo>
                      <a:pt x="32" y="1242"/>
                    </a:lnTo>
                    <a:lnTo>
                      <a:pt x="24" y="1280"/>
                    </a:lnTo>
                    <a:lnTo>
                      <a:pt x="16" y="1286"/>
                    </a:lnTo>
                    <a:lnTo>
                      <a:pt x="12" y="1278"/>
                    </a:lnTo>
                    <a:lnTo>
                      <a:pt x="8" y="1291"/>
                    </a:lnTo>
                    <a:lnTo>
                      <a:pt x="8" y="1268"/>
                    </a:lnTo>
                    <a:lnTo>
                      <a:pt x="6" y="1264"/>
                    </a:lnTo>
                    <a:close/>
                  </a:path>
                </a:pathLst>
              </a:custGeom>
              <a:solidFill>
                <a:srgbClr val="004387"/>
              </a:solidFill>
              <a:ln w="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i="1" u="sng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i="1" u="sng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i="1" u="sng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i="1" u="sng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i="1" u="sng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i="1" u="sng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i="1" u="sng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i="1" u="sng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i="1" u="sng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9pPr>
              </a:lstStyle>
              <a:p>
                <a:pPr>
                  <a:defRPr/>
                </a:pPr>
                <a:r>
                  <a:rPr lang="en-US" dirty="0" smtClean="0">
                    <a:solidFill>
                      <a:srgbClr val="000000"/>
                    </a:solidFill>
                    <a:latin typeface="Arial"/>
                  </a:rPr>
                  <a:t> </a:t>
                </a: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sp>
          <p:nvSpPr>
            <p:cNvPr id="65" name="Freeform 284"/>
            <p:cNvSpPr>
              <a:spLocks/>
            </p:cNvSpPr>
            <p:nvPr/>
          </p:nvSpPr>
          <p:spPr bwMode="auto">
            <a:xfrm rot="21377493">
              <a:off x="2828204" y="5417919"/>
              <a:ext cx="1093857" cy="398730"/>
            </a:xfrm>
            <a:custGeom>
              <a:avLst/>
              <a:gdLst>
                <a:gd name="T0" fmla="*/ 2147483647 w 10616"/>
                <a:gd name="T1" fmla="*/ 2147483647 h 10000"/>
                <a:gd name="T2" fmla="*/ 2147483647 w 10616"/>
                <a:gd name="T3" fmla="*/ 2147483647 h 10000"/>
                <a:gd name="T4" fmla="*/ 2147483647 w 10616"/>
                <a:gd name="T5" fmla="*/ 2147483647 h 10000"/>
                <a:gd name="T6" fmla="*/ 2147483647 w 10616"/>
                <a:gd name="T7" fmla="*/ 2147483647 h 10000"/>
                <a:gd name="T8" fmla="*/ 2147483647 w 10616"/>
                <a:gd name="T9" fmla="*/ 2147483647 h 10000"/>
                <a:gd name="T10" fmla="*/ 2147483647 w 10616"/>
                <a:gd name="T11" fmla="*/ 2147483647 h 10000"/>
                <a:gd name="T12" fmla="*/ 2147483647 w 10616"/>
                <a:gd name="T13" fmla="*/ 2147483647 h 10000"/>
                <a:gd name="T14" fmla="*/ 2147483647 w 10616"/>
                <a:gd name="T15" fmla="*/ 2147483647 h 10000"/>
                <a:gd name="T16" fmla="*/ 2147483647 w 10616"/>
                <a:gd name="T17" fmla="*/ 2147483647 h 10000"/>
                <a:gd name="T18" fmla="*/ 2147483647 w 10616"/>
                <a:gd name="T19" fmla="*/ 2147483647 h 10000"/>
                <a:gd name="T20" fmla="*/ 2147483647 w 10616"/>
                <a:gd name="T21" fmla="*/ 2147483647 h 10000"/>
                <a:gd name="T22" fmla="*/ 2147483647 w 10616"/>
                <a:gd name="T23" fmla="*/ 2147483647 h 10000"/>
                <a:gd name="T24" fmla="*/ 2147483647 w 10616"/>
                <a:gd name="T25" fmla="*/ 0 h 10000"/>
                <a:gd name="T26" fmla="*/ 2147483647 w 10616"/>
                <a:gd name="T27" fmla="*/ 0 h 10000"/>
                <a:gd name="T28" fmla="*/ 2147483647 w 10616"/>
                <a:gd name="T29" fmla="*/ 2147483647 h 10000"/>
                <a:gd name="T30" fmla="*/ 2147483647 w 10616"/>
                <a:gd name="T31" fmla="*/ 2147483647 h 10000"/>
                <a:gd name="T32" fmla="*/ 2147483647 w 10616"/>
                <a:gd name="T33" fmla="*/ 2147483647 h 10000"/>
                <a:gd name="T34" fmla="*/ 2147483647 w 10616"/>
                <a:gd name="T35" fmla="*/ 2147483647 h 10000"/>
                <a:gd name="T36" fmla="*/ 2147483647 w 10616"/>
                <a:gd name="T37" fmla="*/ 2147483647 h 10000"/>
                <a:gd name="T38" fmla="*/ 2147483647 w 10616"/>
                <a:gd name="T39" fmla="*/ 0 h 10000"/>
                <a:gd name="T40" fmla="*/ 2147483647 w 10616"/>
                <a:gd name="T41" fmla="*/ 0 h 10000"/>
                <a:gd name="T42" fmla="*/ 2147483647 w 10616"/>
                <a:gd name="T43" fmla="*/ 0 h 10000"/>
                <a:gd name="T44" fmla="*/ 2147483647 w 10616"/>
                <a:gd name="T45" fmla="*/ 2147483647 h 10000"/>
                <a:gd name="T46" fmla="*/ 2147483647 w 10616"/>
                <a:gd name="T47" fmla="*/ 2147483647 h 10000"/>
                <a:gd name="T48" fmla="*/ 2147483647 w 10616"/>
                <a:gd name="T49" fmla="*/ 2147483647 h 10000"/>
                <a:gd name="T50" fmla="*/ 2147483647 w 10616"/>
                <a:gd name="T51" fmla="*/ 2147483647 h 10000"/>
                <a:gd name="T52" fmla="*/ 2147483647 w 10616"/>
                <a:gd name="T53" fmla="*/ 2147483647 h 10000"/>
                <a:gd name="T54" fmla="*/ 2147483647 w 10616"/>
                <a:gd name="T55" fmla="*/ 2147483647 h 10000"/>
                <a:gd name="T56" fmla="*/ 2147483647 w 10616"/>
                <a:gd name="T57" fmla="*/ 2147483647 h 10000"/>
                <a:gd name="T58" fmla="*/ 2147483647 w 10616"/>
                <a:gd name="T59" fmla="*/ 2147483647 h 10000"/>
                <a:gd name="T60" fmla="*/ 2147483647 w 10616"/>
                <a:gd name="T61" fmla="*/ 2147483647 h 10000"/>
                <a:gd name="T62" fmla="*/ 0 w 10616"/>
                <a:gd name="T63" fmla="*/ 2147483647 h 10000"/>
                <a:gd name="T64" fmla="*/ 2147483647 w 10616"/>
                <a:gd name="T65" fmla="*/ 2147483647 h 10000"/>
                <a:gd name="T66" fmla="*/ 2147483647 w 10616"/>
                <a:gd name="T67" fmla="*/ 2147483647 h 10000"/>
                <a:gd name="T68" fmla="*/ 2147483647 w 10616"/>
                <a:gd name="T69" fmla="*/ 2147483647 h 10000"/>
                <a:gd name="T70" fmla="*/ 2147483647 w 10616"/>
                <a:gd name="T71" fmla="*/ 2147483647 h 10000"/>
                <a:gd name="T72" fmla="*/ 2147483647 w 10616"/>
                <a:gd name="T73" fmla="*/ 2147483647 h 10000"/>
                <a:gd name="T74" fmla="*/ 2147483647 w 10616"/>
                <a:gd name="T75" fmla="*/ 2147483647 h 10000"/>
                <a:gd name="T76" fmla="*/ 2147483647 w 10616"/>
                <a:gd name="T77" fmla="*/ 2147483647 h 10000"/>
                <a:gd name="T78" fmla="*/ 2147483647 w 10616"/>
                <a:gd name="T79" fmla="*/ 2147483647 h 10000"/>
                <a:gd name="T80" fmla="*/ 2147483647 w 10616"/>
                <a:gd name="T81" fmla="*/ 2147483647 h 10000"/>
                <a:gd name="T82" fmla="*/ 2147483647 w 10616"/>
                <a:gd name="T83" fmla="*/ 2147483647 h 10000"/>
                <a:gd name="T84" fmla="*/ 2147483647 w 10616"/>
                <a:gd name="T85" fmla="*/ 2147483647 h 1000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0616"/>
                <a:gd name="T130" fmla="*/ 0 h 10000"/>
                <a:gd name="T131" fmla="*/ 10616 w 10616"/>
                <a:gd name="T132" fmla="*/ 10000 h 1000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0616" h="10000">
                  <a:moveTo>
                    <a:pt x="6379" y="8696"/>
                  </a:moveTo>
                  <a:lnTo>
                    <a:pt x="6718" y="9130"/>
                  </a:lnTo>
                  <a:lnTo>
                    <a:pt x="8582" y="8696"/>
                  </a:lnTo>
                  <a:lnTo>
                    <a:pt x="9430" y="8261"/>
                  </a:lnTo>
                  <a:lnTo>
                    <a:pt x="10277" y="7826"/>
                  </a:lnTo>
                  <a:lnTo>
                    <a:pt x="10616" y="8261"/>
                  </a:lnTo>
                  <a:cubicBezTo>
                    <a:pt x="10560" y="7826"/>
                    <a:pt x="10503" y="7392"/>
                    <a:pt x="10447" y="6957"/>
                  </a:cubicBezTo>
                  <a:lnTo>
                    <a:pt x="10447" y="3913"/>
                  </a:lnTo>
                  <a:cubicBezTo>
                    <a:pt x="10503" y="3768"/>
                    <a:pt x="10560" y="3623"/>
                    <a:pt x="10616" y="3478"/>
                  </a:cubicBezTo>
                  <a:lnTo>
                    <a:pt x="9938" y="1304"/>
                  </a:lnTo>
                  <a:lnTo>
                    <a:pt x="9599" y="435"/>
                  </a:lnTo>
                  <a:lnTo>
                    <a:pt x="9091" y="435"/>
                  </a:lnTo>
                  <a:cubicBezTo>
                    <a:pt x="9034" y="290"/>
                    <a:pt x="8978" y="145"/>
                    <a:pt x="8921" y="0"/>
                  </a:cubicBezTo>
                  <a:lnTo>
                    <a:pt x="8243" y="1304"/>
                  </a:lnTo>
                  <a:lnTo>
                    <a:pt x="7396" y="1304"/>
                  </a:lnTo>
                  <a:lnTo>
                    <a:pt x="7226" y="1304"/>
                  </a:lnTo>
                  <a:lnTo>
                    <a:pt x="6548" y="435"/>
                  </a:lnTo>
                  <a:lnTo>
                    <a:pt x="6040" y="0"/>
                  </a:lnTo>
                  <a:lnTo>
                    <a:pt x="4684" y="0"/>
                  </a:lnTo>
                  <a:lnTo>
                    <a:pt x="4345" y="0"/>
                  </a:lnTo>
                  <a:lnTo>
                    <a:pt x="3836" y="435"/>
                  </a:lnTo>
                  <a:lnTo>
                    <a:pt x="3497" y="1304"/>
                  </a:lnTo>
                  <a:lnTo>
                    <a:pt x="2650" y="1739"/>
                  </a:lnTo>
                  <a:cubicBezTo>
                    <a:pt x="2593" y="1594"/>
                    <a:pt x="2537" y="1449"/>
                    <a:pt x="2480" y="1304"/>
                  </a:cubicBezTo>
                  <a:lnTo>
                    <a:pt x="2311" y="1304"/>
                  </a:lnTo>
                  <a:lnTo>
                    <a:pt x="1972" y="2609"/>
                  </a:lnTo>
                  <a:cubicBezTo>
                    <a:pt x="1746" y="2609"/>
                    <a:pt x="1494" y="2631"/>
                    <a:pt x="1294" y="2609"/>
                  </a:cubicBezTo>
                  <a:cubicBezTo>
                    <a:pt x="1094" y="2587"/>
                    <a:pt x="883" y="2261"/>
                    <a:pt x="770" y="2478"/>
                  </a:cubicBezTo>
                  <a:cubicBezTo>
                    <a:pt x="657" y="2695"/>
                    <a:pt x="333" y="2962"/>
                    <a:pt x="205" y="3117"/>
                  </a:cubicBezTo>
                  <a:cubicBezTo>
                    <a:pt x="77" y="3272"/>
                    <a:pt x="0" y="3266"/>
                    <a:pt x="0" y="3407"/>
                  </a:cubicBezTo>
                  <a:cubicBezTo>
                    <a:pt x="113" y="3701"/>
                    <a:pt x="482" y="5084"/>
                    <a:pt x="698" y="5748"/>
                  </a:cubicBezTo>
                  <a:cubicBezTo>
                    <a:pt x="914" y="6412"/>
                    <a:pt x="1138" y="6900"/>
                    <a:pt x="1294" y="7391"/>
                  </a:cubicBezTo>
                  <a:cubicBezTo>
                    <a:pt x="1450" y="7882"/>
                    <a:pt x="1520" y="8261"/>
                    <a:pt x="1633" y="8696"/>
                  </a:cubicBezTo>
                  <a:lnTo>
                    <a:pt x="3158" y="9130"/>
                  </a:lnTo>
                  <a:lnTo>
                    <a:pt x="3328" y="9130"/>
                  </a:lnTo>
                  <a:lnTo>
                    <a:pt x="4514" y="10000"/>
                  </a:lnTo>
                  <a:lnTo>
                    <a:pt x="5192" y="9130"/>
                  </a:lnTo>
                  <a:lnTo>
                    <a:pt x="5870" y="10000"/>
                  </a:lnTo>
                  <a:lnTo>
                    <a:pt x="6379" y="8696"/>
                  </a:lnTo>
                  <a:close/>
                </a:path>
              </a:pathLst>
            </a:custGeom>
            <a:solidFill>
              <a:srgbClr val="2A6CAF"/>
            </a:solidFill>
            <a:ln w="317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116" name="Rectangle 115"/>
          <p:cNvSpPr/>
          <p:nvPr/>
        </p:nvSpPr>
        <p:spPr>
          <a:xfrm>
            <a:off x="7423033" y="493670"/>
            <a:ext cx="207694" cy="8260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900">
              <a:solidFill>
                <a:prstClr val="white"/>
              </a:solidFill>
            </a:endParaRPr>
          </a:p>
        </p:txBody>
      </p:sp>
      <p:sp>
        <p:nvSpPr>
          <p:cNvPr id="117" name="ZoneTexte 116"/>
          <p:cNvSpPr txBox="1"/>
          <p:nvPr/>
        </p:nvSpPr>
        <p:spPr>
          <a:xfrm>
            <a:off x="7597356" y="590097"/>
            <a:ext cx="20882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>
                <a:solidFill>
                  <a:srgbClr val="2A6CAF"/>
                </a:solidFill>
              </a:rPr>
              <a:t>New countries in 2015</a:t>
            </a:r>
            <a:endParaRPr lang="fr-FR" sz="800" dirty="0">
              <a:solidFill>
                <a:srgbClr val="2A6CAF"/>
              </a:solidFill>
            </a:endParaRPr>
          </a:p>
        </p:txBody>
      </p:sp>
      <p:grpSp>
        <p:nvGrpSpPr>
          <p:cNvPr id="118" name="Groupe 117"/>
          <p:cNvGrpSpPr/>
          <p:nvPr/>
        </p:nvGrpSpPr>
        <p:grpSpPr>
          <a:xfrm>
            <a:off x="7423033" y="441483"/>
            <a:ext cx="2257522" cy="291362"/>
            <a:chOff x="5026780" y="3200760"/>
            <a:chExt cx="2257522" cy="291362"/>
          </a:xfrm>
        </p:grpSpPr>
        <p:sp>
          <p:nvSpPr>
            <p:cNvPr id="119" name="Rectangle 118"/>
            <p:cNvSpPr/>
            <p:nvPr/>
          </p:nvSpPr>
          <p:spPr>
            <a:xfrm>
              <a:off x="5026780" y="3403202"/>
              <a:ext cx="207694" cy="88920"/>
            </a:xfrm>
            <a:prstGeom prst="rect">
              <a:avLst/>
            </a:prstGeom>
            <a:solidFill>
              <a:srgbClr val="00438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900">
                <a:solidFill>
                  <a:prstClr val="white"/>
                </a:solidFill>
              </a:endParaRPr>
            </a:p>
          </p:txBody>
        </p:sp>
        <p:sp>
          <p:nvSpPr>
            <p:cNvPr id="120" name="ZoneTexte 119"/>
            <p:cNvSpPr txBox="1"/>
            <p:nvPr/>
          </p:nvSpPr>
          <p:spPr>
            <a:xfrm>
              <a:off x="5196070" y="3200760"/>
              <a:ext cx="208823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solidFill>
                    <a:srgbClr val="004387"/>
                  </a:solidFill>
                </a:rPr>
                <a:t>Participating countries in 2014</a:t>
              </a:r>
              <a:endParaRPr lang="en-US" sz="800" dirty="0">
                <a:solidFill>
                  <a:srgbClr val="004387"/>
                </a:solidFill>
              </a:endParaRPr>
            </a:p>
          </p:txBody>
        </p:sp>
      </p:grpSp>
      <p:sp>
        <p:nvSpPr>
          <p:cNvPr id="115" name="Espace réservé du numéro de diapositive 15"/>
          <p:cNvSpPr>
            <a:spLocks noGrp="1"/>
          </p:cNvSpPr>
          <p:nvPr>
            <p:ph type="sldNum" sz="quarter" idx="4"/>
          </p:nvPr>
        </p:nvSpPr>
        <p:spPr>
          <a:xfrm>
            <a:off x="7446399" y="4918374"/>
            <a:ext cx="541699" cy="138499"/>
          </a:xfrm>
          <a:prstGeom prst="rect">
            <a:avLst/>
          </a:prstGeom>
        </p:spPr>
        <p:txBody>
          <a:bodyPr/>
          <a:lstStyle/>
          <a:p>
            <a:fld id="{C9DBEB70-9CFF-41F1-ABC9-7EC0584F3F8E}" type="slidenum">
              <a:rPr lang="en-US" noProof="1" smtClean="0"/>
              <a:pPr/>
              <a:t>2</a:t>
            </a:fld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172243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20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aphique 5"/>
          <p:cNvGraphicFramePr/>
          <p:nvPr>
            <p:extLst>
              <p:ext uri="{D42A27DB-BD31-4B8C-83A1-F6EECF244321}">
                <p14:modId xmlns:p14="http://schemas.microsoft.com/office/powerpoint/2010/main" val="132489092"/>
              </p:ext>
            </p:extLst>
          </p:nvPr>
        </p:nvGraphicFramePr>
        <p:xfrm>
          <a:off x="4017640" y="224526"/>
          <a:ext cx="1668016" cy="1235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Graphique 6"/>
          <p:cNvGraphicFramePr/>
          <p:nvPr>
            <p:extLst>
              <p:ext uri="{D42A27DB-BD31-4B8C-83A1-F6EECF244321}">
                <p14:modId xmlns:p14="http://schemas.microsoft.com/office/powerpoint/2010/main" val="1543047852"/>
              </p:ext>
            </p:extLst>
          </p:nvPr>
        </p:nvGraphicFramePr>
        <p:xfrm>
          <a:off x="3995936" y="1414924"/>
          <a:ext cx="1668016" cy="1235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Graphique 7"/>
          <p:cNvGraphicFramePr/>
          <p:nvPr>
            <p:extLst>
              <p:ext uri="{D42A27DB-BD31-4B8C-83A1-F6EECF244321}">
                <p14:modId xmlns:p14="http://schemas.microsoft.com/office/powerpoint/2010/main" val="15672399"/>
              </p:ext>
            </p:extLst>
          </p:nvPr>
        </p:nvGraphicFramePr>
        <p:xfrm>
          <a:off x="3995936" y="2605321"/>
          <a:ext cx="1668016" cy="1235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Graphique 8"/>
          <p:cNvGraphicFramePr/>
          <p:nvPr>
            <p:extLst>
              <p:ext uri="{D42A27DB-BD31-4B8C-83A1-F6EECF244321}">
                <p14:modId xmlns:p14="http://schemas.microsoft.com/office/powerpoint/2010/main" val="4158376381"/>
              </p:ext>
            </p:extLst>
          </p:nvPr>
        </p:nvGraphicFramePr>
        <p:xfrm>
          <a:off x="4017640" y="3795718"/>
          <a:ext cx="1668016" cy="1235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0" name="Graphique 9"/>
          <p:cNvGraphicFramePr/>
          <p:nvPr>
            <p:extLst>
              <p:ext uri="{D42A27DB-BD31-4B8C-83A1-F6EECF244321}">
                <p14:modId xmlns:p14="http://schemas.microsoft.com/office/powerpoint/2010/main" val="1937088249"/>
              </p:ext>
            </p:extLst>
          </p:nvPr>
        </p:nvGraphicFramePr>
        <p:xfrm>
          <a:off x="6504384" y="227721"/>
          <a:ext cx="1668016" cy="1235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1" name="Graphique 10"/>
          <p:cNvGraphicFramePr/>
          <p:nvPr>
            <p:extLst>
              <p:ext uri="{D42A27DB-BD31-4B8C-83A1-F6EECF244321}">
                <p14:modId xmlns:p14="http://schemas.microsoft.com/office/powerpoint/2010/main" val="2830920139"/>
              </p:ext>
            </p:extLst>
          </p:nvPr>
        </p:nvGraphicFramePr>
        <p:xfrm>
          <a:off x="6494404" y="1419049"/>
          <a:ext cx="1668016" cy="1235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2" name="Graphique 11"/>
          <p:cNvGraphicFramePr/>
          <p:nvPr>
            <p:extLst>
              <p:ext uri="{D42A27DB-BD31-4B8C-83A1-F6EECF244321}">
                <p14:modId xmlns:p14="http://schemas.microsoft.com/office/powerpoint/2010/main" val="2608009588"/>
              </p:ext>
            </p:extLst>
          </p:nvPr>
        </p:nvGraphicFramePr>
        <p:xfrm>
          <a:off x="6482680" y="2608516"/>
          <a:ext cx="1668016" cy="1235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3" name="Graphique 12"/>
          <p:cNvGraphicFramePr/>
          <p:nvPr>
            <p:extLst>
              <p:ext uri="{D42A27DB-BD31-4B8C-83A1-F6EECF244321}">
                <p14:modId xmlns:p14="http://schemas.microsoft.com/office/powerpoint/2010/main" val="3875550062"/>
              </p:ext>
            </p:extLst>
          </p:nvPr>
        </p:nvGraphicFramePr>
        <p:xfrm>
          <a:off x="6504384" y="3798913"/>
          <a:ext cx="1668016" cy="1235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7034358" y="660192"/>
            <a:ext cx="6062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fr-FR" sz="2000" b="1" dirty="0" smtClean="0">
                <a:solidFill>
                  <a:srgbClr val="9DB6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51</a:t>
            </a:r>
            <a:r>
              <a:rPr lang="fr-FR" sz="1200" b="1" dirty="0" smtClean="0">
                <a:solidFill>
                  <a:srgbClr val="9DB6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en-US" sz="2000" b="1" dirty="0">
              <a:solidFill>
                <a:srgbClr val="9DB6D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4547802" y="659770"/>
            <a:ext cx="6062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fr-FR" sz="2000" b="1" dirty="0" smtClean="0">
                <a:solidFill>
                  <a:srgbClr val="9DB6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</a:t>
            </a:r>
            <a:r>
              <a:rPr lang="fr-FR" sz="1200" b="1" dirty="0" smtClean="0">
                <a:solidFill>
                  <a:srgbClr val="9DB6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en-US" sz="2000" b="1" dirty="0">
              <a:solidFill>
                <a:srgbClr val="9DB6D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7015983" y="1859631"/>
            <a:ext cx="6062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fr-FR" sz="2000" b="1" dirty="0" smtClean="0">
                <a:solidFill>
                  <a:srgbClr val="9DB6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</a:t>
            </a:r>
            <a:r>
              <a:rPr lang="fr-FR" sz="1200" b="1" dirty="0" smtClean="0">
                <a:solidFill>
                  <a:srgbClr val="9DB6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en-US" sz="2000" b="1" dirty="0">
              <a:solidFill>
                <a:srgbClr val="9DB6D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4524731" y="1859209"/>
            <a:ext cx="6062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fr-FR" sz="2000" b="1" dirty="0" smtClean="0">
                <a:solidFill>
                  <a:srgbClr val="9DB6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  <a:r>
              <a:rPr lang="fr-FR" sz="1200" b="1" dirty="0" smtClean="0">
                <a:solidFill>
                  <a:srgbClr val="9DB6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en-US" sz="2000" b="1" dirty="0">
              <a:solidFill>
                <a:srgbClr val="9DB6D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4528637" y="3036456"/>
            <a:ext cx="6062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fr-FR" sz="2000" b="1" dirty="0">
                <a:solidFill>
                  <a:srgbClr val="9DB6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fr-FR" sz="2000" b="1" dirty="0" smtClean="0">
                <a:solidFill>
                  <a:srgbClr val="9DB6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FR" sz="1200" b="1" dirty="0" smtClean="0">
                <a:solidFill>
                  <a:srgbClr val="9DB6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en-US" sz="2000" b="1" dirty="0">
              <a:solidFill>
                <a:srgbClr val="9DB6D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7030497" y="4245496"/>
            <a:ext cx="6062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fr-FR" sz="2000" b="1" dirty="0" smtClean="0">
                <a:solidFill>
                  <a:srgbClr val="9DB6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  <a:r>
              <a:rPr lang="fr-FR" sz="1200" b="1" dirty="0" smtClean="0">
                <a:solidFill>
                  <a:srgbClr val="9DB6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en-US" sz="2000" b="1" dirty="0">
              <a:solidFill>
                <a:srgbClr val="9DB6D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4539245" y="4245074"/>
            <a:ext cx="6062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fr-FR" sz="2000" b="1" dirty="0" smtClean="0">
                <a:solidFill>
                  <a:srgbClr val="9DB6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58</a:t>
            </a:r>
            <a:r>
              <a:rPr lang="fr-FR" sz="1200" b="1" dirty="0" smtClean="0">
                <a:solidFill>
                  <a:srgbClr val="9DB6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en-US" sz="2000" b="1" dirty="0">
              <a:solidFill>
                <a:srgbClr val="9DB6D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8191897" y="3261504"/>
            <a:ext cx="122153" cy="7930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8191897" y="3398502"/>
            <a:ext cx="122153" cy="79306"/>
          </a:xfrm>
          <a:prstGeom prst="rect">
            <a:avLst/>
          </a:prstGeom>
          <a:solidFill>
            <a:srgbClr val="E8D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8191897" y="3535500"/>
            <a:ext cx="122153" cy="79306"/>
          </a:xfrm>
          <a:prstGeom prst="rect">
            <a:avLst/>
          </a:prstGeom>
          <a:solidFill>
            <a:srgbClr val="C050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8" name="Rectangle à coins arrondis 47"/>
          <p:cNvSpPr/>
          <p:nvPr/>
        </p:nvSpPr>
        <p:spPr>
          <a:xfrm>
            <a:off x="248400" y="224526"/>
            <a:ext cx="2664296" cy="189021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914400"/>
            <a:endParaRPr lang="fr-FR" sz="1800" dirty="0" smtClean="0">
              <a:solidFill>
                <a:prstClr val="white"/>
              </a:solidFill>
            </a:endParaRPr>
          </a:p>
          <a:p>
            <a:pPr defTabSz="914400"/>
            <a:endParaRPr lang="fr-FR" sz="1800" dirty="0">
              <a:solidFill>
                <a:prstClr val="white"/>
              </a:solidFill>
            </a:endParaRPr>
          </a:p>
        </p:txBody>
      </p:sp>
      <p:sp>
        <p:nvSpPr>
          <p:cNvPr id="93" name="ZoneTexte 92"/>
          <p:cNvSpPr txBox="1"/>
          <p:nvPr/>
        </p:nvSpPr>
        <p:spPr>
          <a:xfrm>
            <a:off x="1107764" y="326591"/>
            <a:ext cx="1210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fr-FR" sz="18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AUSTRIA</a:t>
            </a:r>
            <a:endParaRPr lang="en-US" sz="18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48" y="840734"/>
            <a:ext cx="1836000" cy="1016354"/>
          </a:xfrm>
          <a:prstGeom prst="rect">
            <a:avLst/>
          </a:prstGeom>
        </p:spPr>
      </p:pic>
      <p:cxnSp>
        <p:nvCxnSpPr>
          <p:cNvPr id="50" name="Connecteur droit 49"/>
          <p:cNvCxnSpPr/>
          <p:nvPr/>
        </p:nvCxnSpPr>
        <p:spPr>
          <a:xfrm>
            <a:off x="3756843" y="2674207"/>
            <a:ext cx="502520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eur droit 63"/>
          <p:cNvCxnSpPr/>
          <p:nvPr/>
        </p:nvCxnSpPr>
        <p:spPr>
          <a:xfrm>
            <a:off x="3756843" y="3883882"/>
            <a:ext cx="502520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droit 64"/>
          <p:cNvCxnSpPr/>
          <p:nvPr/>
        </p:nvCxnSpPr>
        <p:spPr>
          <a:xfrm>
            <a:off x="3756843" y="301822"/>
            <a:ext cx="502520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cteur droit 65"/>
          <p:cNvCxnSpPr/>
          <p:nvPr/>
        </p:nvCxnSpPr>
        <p:spPr>
          <a:xfrm>
            <a:off x="3756843" y="1483582"/>
            <a:ext cx="502520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ZoneTexte 78"/>
          <p:cNvSpPr txBox="1"/>
          <p:nvPr/>
        </p:nvSpPr>
        <p:spPr>
          <a:xfrm>
            <a:off x="5272160" y="656247"/>
            <a:ext cx="532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914400"/>
            <a:r>
              <a:rPr lang="fr-FR" sz="1800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#2*</a:t>
            </a:r>
            <a:endParaRPr lang="fr-FR" sz="1100" dirty="0" smtClean="0">
              <a:solidFill>
                <a:srgbClr val="00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ZoneTexte 79"/>
          <p:cNvSpPr txBox="1"/>
          <p:nvPr/>
        </p:nvSpPr>
        <p:spPr>
          <a:xfrm>
            <a:off x="6500353" y="656247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fr-FR" sz="1800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fr-FR" sz="1800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fr-FR" sz="1100" dirty="0" smtClean="0">
              <a:solidFill>
                <a:srgbClr val="00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ZoneTexte 80"/>
          <p:cNvSpPr txBox="1"/>
          <p:nvPr/>
        </p:nvSpPr>
        <p:spPr>
          <a:xfrm>
            <a:off x="5272160" y="1867326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914400"/>
            <a:r>
              <a:rPr lang="fr-FR" sz="1800" dirty="0" smtClean="0">
                <a:solidFill>
                  <a:srgbClr val="00FFFF"/>
                </a:solidFill>
              </a:rPr>
              <a:t>#</a:t>
            </a:r>
            <a:r>
              <a:rPr lang="fr-FR" sz="1800" dirty="0">
                <a:solidFill>
                  <a:srgbClr val="00FFFF"/>
                </a:solidFill>
              </a:rPr>
              <a:t>2</a:t>
            </a:r>
            <a:endParaRPr lang="fr-FR" sz="1100" dirty="0" smtClean="0">
              <a:solidFill>
                <a:srgbClr val="00FFFF"/>
              </a:solidFill>
            </a:endParaRPr>
          </a:p>
        </p:txBody>
      </p:sp>
      <p:sp>
        <p:nvSpPr>
          <p:cNvPr id="82" name="ZoneTexte 81"/>
          <p:cNvSpPr txBox="1"/>
          <p:nvPr/>
        </p:nvSpPr>
        <p:spPr>
          <a:xfrm>
            <a:off x="6489776" y="1860277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fr-FR" sz="1800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#2</a:t>
            </a:r>
            <a:endParaRPr lang="fr-FR" sz="1100" dirty="0" smtClean="0">
              <a:solidFill>
                <a:srgbClr val="00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ZoneTexte 82"/>
          <p:cNvSpPr txBox="1"/>
          <p:nvPr/>
        </p:nvSpPr>
        <p:spPr>
          <a:xfrm>
            <a:off x="5248116" y="3043899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914400"/>
            <a:r>
              <a:rPr lang="fr-FR" sz="1800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#6</a:t>
            </a:r>
            <a:endParaRPr lang="fr-FR" sz="1100" dirty="0" smtClean="0">
              <a:solidFill>
                <a:srgbClr val="00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ZoneTexte 83"/>
          <p:cNvSpPr txBox="1"/>
          <p:nvPr/>
        </p:nvSpPr>
        <p:spPr>
          <a:xfrm>
            <a:off x="5248116" y="4223719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914400"/>
            <a:r>
              <a:rPr lang="fr-FR" sz="1800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#7</a:t>
            </a:r>
          </a:p>
        </p:txBody>
      </p:sp>
      <p:sp>
        <p:nvSpPr>
          <p:cNvPr id="85" name="ZoneTexte 84"/>
          <p:cNvSpPr txBox="1"/>
          <p:nvPr/>
        </p:nvSpPr>
        <p:spPr>
          <a:xfrm>
            <a:off x="6500353" y="4223719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fr-FR" sz="1800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fr-FR" sz="1800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fr-FR" sz="1800" dirty="0" smtClean="0">
              <a:solidFill>
                <a:srgbClr val="00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EFFCE-D9D5-47A3-B7E3-A1DE6201FD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3" name="Picture 2" descr="M:\5 - RP &amp; MEDIAS SOCIAUX\01-RP Groupe\1 - Opérations presse corporate\2015 06 02-Baromètre\07. Identité\Drapeaux\AUTRICHE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17" y="336159"/>
            <a:ext cx="341561" cy="341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2" name="Groupe 51"/>
          <p:cNvGrpSpPr/>
          <p:nvPr/>
        </p:nvGrpSpPr>
        <p:grpSpPr>
          <a:xfrm>
            <a:off x="2867022" y="159777"/>
            <a:ext cx="6448428" cy="4653847"/>
            <a:chOff x="2867022" y="159777"/>
            <a:chExt cx="6448428" cy="4653847"/>
          </a:xfrm>
        </p:grpSpPr>
        <p:sp>
          <p:nvSpPr>
            <p:cNvPr id="54" name="ZoneTexte 53"/>
            <p:cNvSpPr txBox="1"/>
            <p:nvPr/>
          </p:nvSpPr>
          <p:spPr>
            <a:xfrm>
              <a:off x="8342984" y="3478891"/>
              <a:ext cx="45076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sz="11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time</a:t>
              </a:r>
              <a:endParaRPr lang="en-US" sz="11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ZoneTexte 54"/>
            <p:cNvSpPr txBox="1"/>
            <p:nvPr/>
          </p:nvSpPr>
          <p:spPr>
            <a:xfrm>
              <a:off x="8342984" y="3193642"/>
              <a:ext cx="37382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sz="11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job</a:t>
              </a:r>
              <a:endParaRPr lang="en-US" sz="11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ZoneTexte 55"/>
            <p:cNvSpPr txBox="1"/>
            <p:nvPr/>
          </p:nvSpPr>
          <p:spPr>
            <a:xfrm>
              <a:off x="8342984" y="3342820"/>
              <a:ext cx="52290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sz="11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wage</a:t>
              </a:r>
              <a:endParaRPr lang="en-US" sz="11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ZoneTexte 56"/>
            <p:cNvSpPr txBox="1"/>
            <p:nvPr/>
          </p:nvSpPr>
          <p:spPr>
            <a:xfrm>
              <a:off x="5457091" y="159777"/>
              <a:ext cx="1321196" cy="307777"/>
            </a:xfrm>
            <a:prstGeom prst="rect">
              <a:avLst/>
            </a:prstGeom>
            <a:solidFill>
              <a:srgbClr val="1F497D"/>
            </a:solidFill>
          </p:spPr>
          <p:txBody>
            <a:bodyPr wrap="none" rtlCol="0">
              <a:spAutoFit/>
            </a:bodyPr>
            <a:lstStyle/>
            <a:p>
              <a:pPr algn="ctr" defTabSz="914400"/>
              <a:r>
                <a:rPr lang="en-US" sz="1400" b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WELL-BEING</a:t>
              </a:r>
              <a:endParaRPr lang="en-US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ZoneTexte 57"/>
            <p:cNvSpPr txBox="1"/>
            <p:nvPr/>
          </p:nvSpPr>
          <p:spPr>
            <a:xfrm>
              <a:off x="5431442" y="1350232"/>
              <a:ext cx="1372492" cy="307777"/>
            </a:xfrm>
            <a:prstGeom prst="rect">
              <a:avLst/>
            </a:prstGeom>
            <a:solidFill>
              <a:srgbClr val="1F497D"/>
            </a:solidFill>
          </p:spPr>
          <p:txBody>
            <a:bodyPr wrap="none" rtlCol="0">
              <a:spAutoFit/>
            </a:bodyPr>
            <a:lstStyle/>
            <a:p>
              <a:pPr algn="ctr" defTabSz="914400"/>
              <a:r>
                <a:rPr lang="en-US" sz="1400" b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CONFIDENCE</a:t>
              </a:r>
              <a:endParaRPr lang="en-US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ZoneTexte 58"/>
            <p:cNvSpPr txBox="1"/>
            <p:nvPr/>
          </p:nvSpPr>
          <p:spPr>
            <a:xfrm>
              <a:off x="5476037" y="2540687"/>
              <a:ext cx="1283300" cy="307777"/>
            </a:xfrm>
            <a:prstGeom prst="rect">
              <a:avLst/>
            </a:prstGeom>
            <a:solidFill>
              <a:srgbClr val="1F497D"/>
            </a:solidFill>
          </p:spPr>
          <p:txBody>
            <a:bodyPr wrap="none" rtlCol="0">
              <a:spAutoFit/>
            </a:bodyPr>
            <a:lstStyle/>
            <a:p>
              <a:pPr algn="ctr" defTabSz="914400"/>
              <a:r>
                <a:rPr lang="en-US" sz="1400" b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MOTIVATION</a:t>
              </a:r>
              <a:endParaRPr lang="en-US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ZoneTexte 59"/>
            <p:cNvSpPr txBox="1"/>
            <p:nvPr/>
          </p:nvSpPr>
          <p:spPr>
            <a:xfrm>
              <a:off x="3164907" y="1729472"/>
              <a:ext cx="1183873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914400">
                <a:lnSpc>
                  <a:spcPts val="1400"/>
                </a:lnSpc>
              </a:pPr>
              <a:r>
                <a:rPr lang="en-US" sz="14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Country future</a:t>
              </a:r>
            </a:p>
            <a:p>
              <a:pPr algn="r" defTabSz="914400">
                <a:lnSpc>
                  <a:spcPts val="1400"/>
                </a:lnSpc>
              </a:pPr>
              <a:r>
                <a:rPr lang="en-US" sz="900" i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(%  confidents)</a:t>
              </a:r>
              <a:endParaRPr lang="en-US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ZoneTexte 60"/>
            <p:cNvSpPr txBox="1"/>
            <p:nvPr/>
          </p:nvSpPr>
          <p:spPr>
            <a:xfrm>
              <a:off x="2867023" y="4003146"/>
              <a:ext cx="1481757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914400">
                <a:lnSpc>
                  <a:spcPts val="1400"/>
                </a:lnSpc>
              </a:pPr>
              <a:r>
                <a:rPr lang="en-US" sz="14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Stay in your company</a:t>
              </a:r>
            </a:p>
            <a:p>
              <a:pPr algn="r" defTabSz="914400">
                <a:lnSpc>
                  <a:spcPts val="1400"/>
                </a:lnSpc>
              </a:pPr>
              <a:r>
                <a:rPr lang="en-US" sz="900" i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(%  yes)</a:t>
              </a:r>
              <a:endParaRPr lang="en-US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" name="ZoneTexte 61"/>
            <p:cNvSpPr txBox="1"/>
            <p:nvPr/>
          </p:nvSpPr>
          <p:spPr>
            <a:xfrm>
              <a:off x="7796988" y="532656"/>
              <a:ext cx="1125001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>
                <a:lnSpc>
                  <a:spcPts val="1400"/>
                </a:lnSpc>
              </a:pPr>
              <a:r>
                <a:rPr lang="en-US" sz="14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Quality of life at work </a:t>
              </a:r>
              <a:r>
                <a:rPr lang="en-US" sz="900" i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(% scores 8-10)</a:t>
              </a:r>
              <a:endParaRPr lang="en-US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" name="ZoneTexte 62"/>
            <p:cNvSpPr txBox="1"/>
            <p:nvPr/>
          </p:nvSpPr>
          <p:spPr>
            <a:xfrm>
              <a:off x="7796988" y="2840937"/>
              <a:ext cx="1518462" cy="2718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>
                <a:lnSpc>
                  <a:spcPts val="1400"/>
                </a:lnSpc>
              </a:pPr>
              <a:r>
                <a:rPr lang="en-US" sz="14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Concerns </a:t>
              </a:r>
              <a:r>
                <a:rPr lang="en-US" sz="900" i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(%)</a:t>
              </a:r>
              <a:endParaRPr lang="en-US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" name="ZoneTexte 85"/>
            <p:cNvSpPr txBox="1"/>
            <p:nvPr/>
          </p:nvSpPr>
          <p:spPr>
            <a:xfrm>
              <a:off x="7796988" y="4003146"/>
              <a:ext cx="1290073" cy="8104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>
                <a:lnSpc>
                  <a:spcPts val="1400"/>
                </a:lnSpc>
              </a:pPr>
              <a:r>
                <a:rPr lang="en-US" sz="14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Find a comparable job</a:t>
              </a:r>
            </a:p>
            <a:p>
              <a:pPr defTabSz="914400">
                <a:lnSpc>
                  <a:spcPts val="1400"/>
                </a:lnSpc>
              </a:pPr>
              <a:r>
                <a:rPr lang="en-US" sz="900" i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(% easy)</a:t>
              </a:r>
              <a:endParaRPr lang="en-US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7" name="ZoneTexte 86"/>
            <p:cNvSpPr txBox="1"/>
            <p:nvPr/>
          </p:nvSpPr>
          <p:spPr>
            <a:xfrm>
              <a:off x="5341671" y="3731142"/>
              <a:ext cx="1552028" cy="307777"/>
            </a:xfrm>
            <a:prstGeom prst="rect">
              <a:avLst/>
            </a:prstGeom>
            <a:solidFill>
              <a:srgbClr val="1F497D"/>
            </a:solidFill>
          </p:spPr>
          <p:txBody>
            <a:bodyPr wrap="none" rtlCol="0">
              <a:spAutoFit/>
            </a:bodyPr>
            <a:lstStyle/>
            <a:p>
              <a:pPr algn="ctr" defTabSz="914400"/>
              <a:r>
                <a:rPr lang="en-US" sz="1400" b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DEVELOPMENT</a:t>
              </a:r>
              <a:endParaRPr lang="en-US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" name="ZoneTexte 87"/>
            <p:cNvSpPr txBox="1"/>
            <p:nvPr/>
          </p:nvSpPr>
          <p:spPr>
            <a:xfrm>
              <a:off x="3265714" y="532656"/>
              <a:ext cx="1083066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914400">
                <a:lnSpc>
                  <a:spcPts val="1400"/>
                </a:lnSpc>
              </a:pPr>
              <a:r>
                <a:rPr lang="en-US" sz="14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Happy at work</a:t>
              </a:r>
            </a:p>
            <a:p>
              <a:pPr algn="r" defTabSz="914400">
                <a:lnSpc>
                  <a:spcPts val="1400"/>
                </a:lnSpc>
              </a:pPr>
              <a:r>
                <a:rPr lang="en-US" sz="900" i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(% often)</a:t>
              </a:r>
              <a:endParaRPr lang="en-US" sz="900" i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9" name="ZoneTexte 88"/>
            <p:cNvSpPr txBox="1"/>
            <p:nvPr/>
          </p:nvSpPr>
          <p:spPr>
            <a:xfrm>
              <a:off x="7796987" y="1729472"/>
              <a:ext cx="1290073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>
                <a:lnSpc>
                  <a:spcPts val="1400"/>
                </a:lnSpc>
              </a:pPr>
              <a:r>
                <a:rPr lang="en-US" sz="14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Professional future</a:t>
              </a:r>
            </a:p>
            <a:p>
              <a:pPr defTabSz="914400">
                <a:lnSpc>
                  <a:spcPts val="1400"/>
                </a:lnSpc>
              </a:pPr>
              <a:r>
                <a:rPr lang="en-US" sz="900" i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(%  confident)</a:t>
              </a:r>
              <a:endParaRPr lang="en-US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0" name="ZoneTexte 89"/>
            <p:cNvSpPr txBox="1"/>
            <p:nvPr/>
          </p:nvSpPr>
          <p:spPr>
            <a:xfrm>
              <a:off x="2867022" y="2840937"/>
              <a:ext cx="1481758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914400">
                <a:lnSpc>
                  <a:spcPts val="1400"/>
                </a:lnSpc>
              </a:pPr>
              <a:r>
                <a:rPr lang="en-US" sz="14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Motivation</a:t>
              </a:r>
            </a:p>
            <a:p>
              <a:pPr algn="r" defTabSz="914400">
                <a:lnSpc>
                  <a:spcPts val="1400"/>
                </a:lnSpc>
              </a:pPr>
              <a:r>
                <a:rPr lang="en-US" sz="900" i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(%  is increasing +  remaining stable)</a:t>
              </a:r>
              <a:endParaRPr lang="en-US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8" name="Rectangle à coins arrondis 107"/>
          <p:cNvSpPr/>
          <p:nvPr/>
        </p:nvSpPr>
        <p:spPr>
          <a:xfrm>
            <a:off x="248400" y="2330760"/>
            <a:ext cx="2664296" cy="2513447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914400"/>
            <a:r>
              <a:rPr lang="en-US" sz="18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</a:t>
            </a:r>
            <a:r>
              <a:rPr lang="en-US" sz="1400" i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400" i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eurostat</a:t>
            </a:r>
            <a:r>
              <a:rPr lang="en-US" sz="1400" i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defTabSz="914400"/>
            <a:endParaRPr lang="en-US" sz="1200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" indent="-85725" defTabSz="9144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Growth rate of GDP: 1,6%</a:t>
            </a:r>
          </a:p>
          <a:p>
            <a:pPr marL="85725" indent="-85725" defTabSz="9144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Active population: 4,4 M</a:t>
            </a:r>
          </a:p>
          <a:p>
            <a:pPr marL="85725" indent="-85725" defTabSz="9144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Unemployment rate: 4,8%</a:t>
            </a:r>
          </a:p>
          <a:p>
            <a:pPr defTabSz="914400">
              <a:spcBef>
                <a:spcPts val="600"/>
              </a:spcBef>
            </a:pPr>
            <a:endParaRPr lang="en-US" sz="1400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>
              <a:spcBef>
                <a:spcPts val="600"/>
              </a:spcBef>
            </a:pPr>
            <a:r>
              <a:rPr lang="en-US" sz="1050" i="1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sz="1050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 </a:t>
            </a:r>
            <a:r>
              <a:rPr lang="en-US" sz="1050" i="1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rank among the 14 European countries</a:t>
            </a:r>
          </a:p>
          <a:p>
            <a:pPr defTabSz="914400">
              <a:spcBef>
                <a:spcPts val="600"/>
              </a:spcBef>
            </a:pPr>
            <a:endParaRPr lang="en-US" sz="1400" dirty="0" smtClean="0">
              <a:solidFill>
                <a:prstClr val="white"/>
              </a:solidFill>
            </a:endParaRPr>
          </a:p>
          <a:p>
            <a:pPr defTabSz="914400"/>
            <a:endParaRPr lang="en-US" sz="1100"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43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20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aphique 5"/>
          <p:cNvGraphicFramePr/>
          <p:nvPr>
            <p:extLst>
              <p:ext uri="{D42A27DB-BD31-4B8C-83A1-F6EECF244321}">
                <p14:modId xmlns:p14="http://schemas.microsoft.com/office/powerpoint/2010/main" val="3041961369"/>
              </p:ext>
            </p:extLst>
          </p:nvPr>
        </p:nvGraphicFramePr>
        <p:xfrm>
          <a:off x="4017640" y="224526"/>
          <a:ext cx="1668016" cy="1235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Graphique 6"/>
          <p:cNvGraphicFramePr/>
          <p:nvPr>
            <p:extLst>
              <p:ext uri="{D42A27DB-BD31-4B8C-83A1-F6EECF244321}">
                <p14:modId xmlns:p14="http://schemas.microsoft.com/office/powerpoint/2010/main" val="1670384728"/>
              </p:ext>
            </p:extLst>
          </p:nvPr>
        </p:nvGraphicFramePr>
        <p:xfrm>
          <a:off x="3995936" y="1414924"/>
          <a:ext cx="1668016" cy="1235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Graphique 7"/>
          <p:cNvGraphicFramePr/>
          <p:nvPr>
            <p:extLst>
              <p:ext uri="{D42A27DB-BD31-4B8C-83A1-F6EECF244321}">
                <p14:modId xmlns:p14="http://schemas.microsoft.com/office/powerpoint/2010/main" val="2748411299"/>
              </p:ext>
            </p:extLst>
          </p:nvPr>
        </p:nvGraphicFramePr>
        <p:xfrm>
          <a:off x="3995936" y="2605321"/>
          <a:ext cx="1668016" cy="1235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Graphique 8"/>
          <p:cNvGraphicFramePr/>
          <p:nvPr>
            <p:extLst>
              <p:ext uri="{D42A27DB-BD31-4B8C-83A1-F6EECF244321}">
                <p14:modId xmlns:p14="http://schemas.microsoft.com/office/powerpoint/2010/main" val="1887017096"/>
              </p:ext>
            </p:extLst>
          </p:nvPr>
        </p:nvGraphicFramePr>
        <p:xfrm>
          <a:off x="4017640" y="3795718"/>
          <a:ext cx="1668016" cy="1235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0" name="Graphique 9"/>
          <p:cNvGraphicFramePr/>
          <p:nvPr>
            <p:extLst>
              <p:ext uri="{D42A27DB-BD31-4B8C-83A1-F6EECF244321}">
                <p14:modId xmlns:p14="http://schemas.microsoft.com/office/powerpoint/2010/main" val="2400331278"/>
              </p:ext>
            </p:extLst>
          </p:nvPr>
        </p:nvGraphicFramePr>
        <p:xfrm>
          <a:off x="6504384" y="227721"/>
          <a:ext cx="1668016" cy="1235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1" name="Graphique 10"/>
          <p:cNvGraphicFramePr/>
          <p:nvPr>
            <p:extLst>
              <p:ext uri="{D42A27DB-BD31-4B8C-83A1-F6EECF244321}">
                <p14:modId xmlns:p14="http://schemas.microsoft.com/office/powerpoint/2010/main" val="80018395"/>
              </p:ext>
            </p:extLst>
          </p:nvPr>
        </p:nvGraphicFramePr>
        <p:xfrm>
          <a:off x="6494404" y="1419049"/>
          <a:ext cx="1668016" cy="1235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2" name="Graphique 11"/>
          <p:cNvGraphicFramePr/>
          <p:nvPr>
            <p:extLst>
              <p:ext uri="{D42A27DB-BD31-4B8C-83A1-F6EECF244321}">
                <p14:modId xmlns:p14="http://schemas.microsoft.com/office/powerpoint/2010/main" val="53980902"/>
              </p:ext>
            </p:extLst>
          </p:nvPr>
        </p:nvGraphicFramePr>
        <p:xfrm>
          <a:off x="6482680" y="2608516"/>
          <a:ext cx="1668016" cy="1235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3" name="Graphique 12"/>
          <p:cNvGraphicFramePr/>
          <p:nvPr>
            <p:extLst>
              <p:ext uri="{D42A27DB-BD31-4B8C-83A1-F6EECF244321}">
                <p14:modId xmlns:p14="http://schemas.microsoft.com/office/powerpoint/2010/main" val="3602463632"/>
              </p:ext>
            </p:extLst>
          </p:nvPr>
        </p:nvGraphicFramePr>
        <p:xfrm>
          <a:off x="6504384" y="3798913"/>
          <a:ext cx="1668016" cy="1235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7052172" y="660192"/>
            <a:ext cx="6062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fr-FR" sz="2000" b="1" dirty="0" smtClean="0">
                <a:solidFill>
                  <a:srgbClr val="9DB6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  <a:r>
              <a:rPr lang="fr-FR" sz="1200" b="1" dirty="0" smtClean="0">
                <a:solidFill>
                  <a:srgbClr val="9DB6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en-US" sz="2000" b="1" dirty="0">
              <a:solidFill>
                <a:srgbClr val="9DB6D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4571554" y="659770"/>
            <a:ext cx="6062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fr-FR" sz="2000" b="1" dirty="0" smtClean="0">
                <a:solidFill>
                  <a:srgbClr val="9DB6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</a:t>
            </a:r>
            <a:r>
              <a:rPr lang="fr-FR" sz="1200" b="1" dirty="0" smtClean="0">
                <a:solidFill>
                  <a:srgbClr val="9DB6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en-US" sz="2000" b="1" dirty="0">
              <a:solidFill>
                <a:srgbClr val="9DB6D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7051611" y="1859631"/>
            <a:ext cx="6062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fr-FR" sz="2000" b="1" dirty="0" smtClean="0">
                <a:solidFill>
                  <a:srgbClr val="9DB6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  <a:r>
              <a:rPr lang="fr-FR" sz="1200" b="1" dirty="0" smtClean="0">
                <a:solidFill>
                  <a:srgbClr val="9DB6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en-US" sz="2000" b="1" dirty="0">
              <a:solidFill>
                <a:srgbClr val="9DB6D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4560359" y="1859209"/>
            <a:ext cx="6062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fr-FR" sz="2000" b="1" dirty="0" smtClean="0">
                <a:solidFill>
                  <a:srgbClr val="9DB6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</a:t>
            </a:r>
            <a:r>
              <a:rPr lang="fr-FR" sz="1200" b="1" dirty="0" smtClean="0">
                <a:solidFill>
                  <a:srgbClr val="9DB6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en-US" sz="2000" b="1" dirty="0">
              <a:solidFill>
                <a:srgbClr val="9DB6D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4564265" y="3036456"/>
            <a:ext cx="6062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fr-FR" sz="2000" b="1" dirty="0" smtClean="0">
                <a:solidFill>
                  <a:srgbClr val="9DB6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</a:t>
            </a:r>
            <a:r>
              <a:rPr lang="fr-FR" sz="1200" b="1" dirty="0" smtClean="0">
                <a:solidFill>
                  <a:srgbClr val="9DB6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en-US" sz="2000" b="1" dirty="0">
              <a:solidFill>
                <a:srgbClr val="9DB6D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7066125" y="4245496"/>
            <a:ext cx="6062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fr-FR" sz="2000" b="1" dirty="0" smtClean="0">
                <a:solidFill>
                  <a:srgbClr val="9DB6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</a:t>
            </a:r>
            <a:r>
              <a:rPr lang="fr-FR" sz="1200" b="1" dirty="0" smtClean="0">
                <a:solidFill>
                  <a:srgbClr val="9DB6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en-US" sz="2000" b="1" dirty="0">
              <a:solidFill>
                <a:srgbClr val="9DB6D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4574873" y="4245074"/>
            <a:ext cx="6062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fr-FR" sz="2000" b="1" dirty="0" smtClean="0">
                <a:solidFill>
                  <a:srgbClr val="9DB6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</a:t>
            </a:r>
            <a:r>
              <a:rPr lang="fr-FR" sz="1200" b="1" dirty="0" smtClean="0">
                <a:solidFill>
                  <a:srgbClr val="9DB6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en-US" sz="2000" b="1" dirty="0">
              <a:solidFill>
                <a:srgbClr val="9DB6D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8191897" y="3261504"/>
            <a:ext cx="122153" cy="7930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endParaRPr lang="en-US" sz="18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8191897" y="3398502"/>
            <a:ext cx="122153" cy="79306"/>
          </a:xfrm>
          <a:prstGeom prst="rect">
            <a:avLst/>
          </a:prstGeom>
          <a:solidFill>
            <a:srgbClr val="E8D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endParaRPr lang="en-US" sz="18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8191897" y="3535500"/>
            <a:ext cx="122153" cy="79306"/>
          </a:xfrm>
          <a:prstGeom prst="rect">
            <a:avLst/>
          </a:prstGeom>
          <a:solidFill>
            <a:srgbClr val="C050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endParaRPr lang="en-US" sz="18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Rectangle à coins arrondis 47"/>
          <p:cNvSpPr/>
          <p:nvPr/>
        </p:nvSpPr>
        <p:spPr>
          <a:xfrm>
            <a:off x="248400" y="224526"/>
            <a:ext cx="2664296" cy="189021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914400"/>
            <a:endParaRPr lang="fr-FR" sz="1800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/>
            <a:endParaRPr lang="fr-FR" sz="1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0" name="Picture 2" descr="http://upload.wikimedia.org/wikipedia/commons/thumb/6/65/Belgium_location_map.svg/1000px-Belgium_location_map.svg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154" y="732747"/>
            <a:ext cx="1342356" cy="116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ZoneTexte 51"/>
          <p:cNvSpPr txBox="1"/>
          <p:nvPr/>
        </p:nvSpPr>
        <p:spPr>
          <a:xfrm>
            <a:off x="1138911" y="315958"/>
            <a:ext cx="1249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fr-FR" sz="18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BELGIUM</a:t>
            </a:r>
            <a:endParaRPr lang="en-US" sz="18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3" name="Connecteur droit 52"/>
          <p:cNvCxnSpPr/>
          <p:nvPr/>
        </p:nvCxnSpPr>
        <p:spPr>
          <a:xfrm>
            <a:off x="3756843" y="2674207"/>
            <a:ext cx="502520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53"/>
          <p:cNvCxnSpPr/>
          <p:nvPr/>
        </p:nvCxnSpPr>
        <p:spPr>
          <a:xfrm>
            <a:off x="3756843" y="3883882"/>
            <a:ext cx="502520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eur droit 62"/>
          <p:cNvCxnSpPr/>
          <p:nvPr/>
        </p:nvCxnSpPr>
        <p:spPr>
          <a:xfrm>
            <a:off x="3756843" y="301822"/>
            <a:ext cx="502520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eur droit 63"/>
          <p:cNvCxnSpPr/>
          <p:nvPr/>
        </p:nvCxnSpPr>
        <p:spPr>
          <a:xfrm>
            <a:off x="3756843" y="1483582"/>
            <a:ext cx="502520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ZoneTexte 64"/>
          <p:cNvSpPr txBox="1"/>
          <p:nvPr/>
        </p:nvSpPr>
        <p:spPr>
          <a:xfrm>
            <a:off x="5293426" y="656247"/>
            <a:ext cx="532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914400"/>
            <a:r>
              <a:rPr lang="fr-FR" sz="1800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#3*</a:t>
            </a:r>
            <a:endParaRPr lang="fr-FR" sz="1100" dirty="0" smtClean="0">
              <a:solidFill>
                <a:srgbClr val="00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ZoneTexte 65"/>
          <p:cNvSpPr txBox="1"/>
          <p:nvPr/>
        </p:nvSpPr>
        <p:spPr>
          <a:xfrm>
            <a:off x="6489776" y="656247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fr-FR" sz="1800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fr-FR" sz="1800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fr-FR" sz="1100" dirty="0" smtClean="0">
              <a:solidFill>
                <a:srgbClr val="00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ZoneTexte 66"/>
          <p:cNvSpPr txBox="1"/>
          <p:nvPr/>
        </p:nvSpPr>
        <p:spPr>
          <a:xfrm>
            <a:off x="5269382" y="1835427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914400"/>
            <a:r>
              <a:rPr lang="fr-FR" sz="1800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fr-FR" sz="1800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fr-FR" sz="1100" dirty="0" smtClean="0">
              <a:solidFill>
                <a:srgbClr val="00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ZoneTexte 67"/>
          <p:cNvSpPr txBox="1"/>
          <p:nvPr/>
        </p:nvSpPr>
        <p:spPr>
          <a:xfrm>
            <a:off x="6489776" y="1860277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fr-FR" sz="1800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#6</a:t>
            </a:r>
            <a:endParaRPr lang="fr-FR" sz="1100" dirty="0" smtClean="0">
              <a:solidFill>
                <a:srgbClr val="00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ZoneTexte 68"/>
          <p:cNvSpPr txBox="1"/>
          <p:nvPr/>
        </p:nvSpPr>
        <p:spPr>
          <a:xfrm>
            <a:off x="5269382" y="3043899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914400"/>
            <a:r>
              <a:rPr lang="fr-FR" sz="1800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#7</a:t>
            </a:r>
            <a:endParaRPr lang="fr-FR" sz="1100" dirty="0" smtClean="0">
              <a:solidFill>
                <a:srgbClr val="00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ZoneTexte 69"/>
          <p:cNvSpPr txBox="1"/>
          <p:nvPr/>
        </p:nvSpPr>
        <p:spPr>
          <a:xfrm>
            <a:off x="5269382" y="4223719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914400"/>
            <a:r>
              <a:rPr lang="fr-FR" sz="1800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#2</a:t>
            </a:r>
          </a:p>
        </p:txBody>
      </p:sp>
      <p:sp>
        <p:nvSpPr>
          <p:cNvPr id="71" name="ZoneTexte 70"/>
          <p:cNvSpPr txBox="1"/>
          <p:nvPr/>
        </p:nvSpPr>
        <p:spPr>
          <a:xfrm>
            <a:off x="6489776" y="4223719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fr-FR" sz="1800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fr-FR" sz="1800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fr-FR" sz="1800" dirty="0" smtClean="0">
              <a:solidFill>
                <a:srgbClr val="00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EFFCE-D9D5-47A3-B7E3-A1DE6201FD2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4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M:\5 - RP &amp; MEDIAS SOCIAUX\01-RP Groupe\1 - Opérations presse corporate\2015 06 02-Baromètre\07. Identité\Drapeaux\Belgique 10717128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88" y="388935"/>
            <a:ext cx="287441" cy="287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Rectangle à coins arrondis 54"/>
          <p:cNvSpPr/>
          <p:nvPr/>
        </p:nvSpPr>
        <p:spPr>
          <a:xfrm>
            <a:off x="248400" y="2330760"/>
            <a:ext cx="2664296" cy="2513447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914400"/>
            <a:r>
              <a:rPr lang="en-US" sz="18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</a:t>
            </a:r>
            <a:r>
              <a:rPr lang="en-US" sz="1400" i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400" i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eurostat</a:t>
            </a:r>
            <a:r>
              <a:rPr lang="en-US" sz="1400" i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2014)</a:t>
            </a:r>
          </a:p>
          <a:p>
            <a:pPr defTabSz="914400"/>
            <a:endParaRPr lang="en-US" sz="1200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" indent="-85725" defTabSz="9144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Growth rate of GDP: 1,4%</a:t>
            </a:r>
          </a:p>
          <a:p>
            <a:pPr marL="85725" indent="-85725" defTabSz="9144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Active population: 4,9 M</a:t>
            </a:r>
          </a:p>
          <a:p>
            <a:pPr marL="85725" indent="-85725" defTabSz="9144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Unemployment rate: 8,5% </a:t>
            </a:r>
          </a:p>
          <a:p>
            <a:pPr defTabSz="914400">
              <a:spcBef>
                <a:spcPts val="600"/>
              </a:spcBef>
            </a:pPr>
            <a:endParaRPr lang="en-US" sz="1400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050" i="1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sz="1050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 </a:t>
            </a:r>
            <a:r>
              <a:rPr lang="en-US" sz="1050" i="1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rank among the 14 </a:t>
            </a:r>
            <a:r>
              <a:rPr lang="en-US" sz="1050" i="1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1050" i="1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uropean countries</a:t>
            </a:r>
          </a:p>
          <a:p>
            <a:pPr defTabSz="914400">
              <a:spcBef>
                <a:spcPts val="600"/>
              </a:spcBef>
            </a:pPr>
            <a:endParaRPr lang="en-US" sz="1400" dirty="0" smtClean="0">
              <a:solidFill>
                <a:prstClr val="white"/>
              </a:solidFill>
            </a:endParaRPr>
          </a:p>
          <a:p>
            <a:pPr defTabSz="914400"/>
            <a:endParaRPr lang="en-US" sz="1100" dirty="0" smtClean="0">
              <a:solidFill>
                <a:prstClr val="white"/>
              </a:solidFill>
            </a:endParaRPr>
          </a:p>
        </p:txBody>
      </p:sp>
      <p:grpSp>
        <p:nvGrpSpPr>
          <p:cNvPr id="56" name="Groupe 55"/>
          <p:cNvGrpSpPr/>
          <p:nvPr/>
        </p:nvGrpSpPr>
        <p:grpSpPr>
          <a:xfrm>
            <a:off x="2867022" y="159777"/>
            <a:ext cx="6448428" cy="4653847"/>
            <a:chOff x="2867022" y="159777"/>
            <a:chExt cx="6448428" cy="4653847"/>
          </a:xfrm>
        </p:grpSpPr>
        <p:sp>
          <p:nvSpPr>
            <p:cNvPr id="57" name="ZoneTexte 56"/>
            <p:cNvSpPr txBox="1"/>
            <p:nvPr/>
          </p:nvSpPr>
          <p:spPr>
            <a:xfrm>
              <a:off x="8342984" y="3478891"/>
              <a:ext cx="45076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sz="11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time</a:t>
              </a:r>
              <a:endParaRPr lang="en-US" sz="11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ZoneTexte 57"/>
            <p:cNvSpPr txBox="1"/>
            <p:nvPr/>
          </p:nvSpPr>
          <p:spPr>
            <a:xfrm>
              <a:off x="8342984" y="3193642"/>
              <a:ext cx="37382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sz="11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job</a:t>
              </a:r>
              <a:endParaRPr lang="en-US" sz="11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ZoneTexte 58"/>
            <p:cNvSpPr txBox="1"/>
            <p:nvPr/>
          </p:nvSpPr>
          <p:spPr>
            <a:xfrm>
              <a:off x="8342984" y="3342820"/>
              <a:ext cx="52290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sz="11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wage</a:t>
              </a:r>
              <a:endParaRPr lang="en-US" sz="11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ZoneTexte 59"/>
            <p:cNvSpPr txBox="1"/>
            <p:nvPr/>
          </p:nvSpPr>
          <p:spPr>
            <a:xfrm>
              <a:off x="5457091" y="159777"/>
              <a:ext cx="1321196" cy="307777"/>
            </a:xfrm>
            <a:prstGeom prst="rect">
              <a:avLst/>
            </a:prstGeom>
            <a:solidFill>
              <a:srgbClr val="1F497D"/>
            </a:solidFill>
          </p:spPr>
          <p:txBody>
            <a:bodyPr wrap="none" rtlCol="0">
              <a:spAutoFit/>
            </a:bodyPr>
            <a:lstStyle/>
            <a:p>
              <a:pPr algn="ctr" defTabSz="914400"/>
              <a:r>
                <a:rPr lang="en-US" sz="1400" b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WELL-BEING</a:t>
              </a:r>
              <a:endParaRPr lang="en-US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ZoneTexte 60"/>
            <p:cNvSpPr txBox="1"/>
            <p:nvPr/>
          </p:nvSpPr>
          <p:spPr>
            <a:xfrm>
              <a:off x="5431442" y="1350232"/>
              <a:ext cx="1372492" cy="307777"/>
            </a:xfrm>
            <a:prstGeom prst="rect">
              <a:avLst/>
            </a:prstGeom>
            <a:solidFill>
              <a:srgbClr val="1F497D"/>
            </a:solidFill>
          </p:spPr>
          <p:txBody>
            <a:bodyPr wrap="none" rtlCol="0">
              <a:spAutoFit/>
            </a:bodyPr>
            <a:lstStyle/>
            <a:p>
              <a:pPr algn="ctr" defTabSz="914400"/>
              <a:r>
                <a:rPr lang="en-US" sz="1400" b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CONFIDENCE</a:t>
              </a:r>
              <a:endParaRPr lang="en-US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" name="ZoneTexte 61"/>
            <p:cNvSpPr txBox="1"/>
            <p:nvPr/>
          </p:nvSpPr>
          <p:spPr>
            <a:xfrm>
              <a:off x="5476037" y="2540687"/>
              <a:ext cx="1283300" cy="307777"/>
            </a:xfrm>
            <a:prstGeom prst="rect">
              <a:avLst/>
            </a:prstGeom>
            <a:solidFill>
              <a:srgbClr val="1F497D"/>
            </a:solidFill>
          </p:spPr>
          <p:txBody>
            <a:bodyPr wrap="none" rtlCol="0">
              <a:spAutoFit/>
            </a:bodyPr>
            <a:lstStyle/>
            <a:p>
              <a:pPr algn="ctr" defTabSz="914400"/>
              <a:r>
                <a:rPr lang="en-US" sz="1400" b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MOTIVATION</a:t>
              </a:r>
              <a:endParaRPr lang="en-US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4" name="ZoneTexte 83"/>
            <p:cNvSpPr txBox="1"/>
            <p:nvPr/>
          </p:nvSpPr>
          <p:spPr>
            <a:xfrm>
              <a:off x="3164907" y="1729472"/>
              <a:ext cx="1183873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914400">
                <a:lnSpc>
                  <a:spcPts val="1400"/>
                </a:lnSpc>
              </a:pPr>
              <a:r>
                <a:rPr lang="en-US" sz="14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Country future</a:t>
              </a:r>
            </a:p>
            <a:p>
              <a:pPr algn="r" defTabSz="914400">
                <a:lnSpc>
                  <a:spcPts val="1400"/>
                </a:lnSpc>
              </a:pPr>
              <a:r>
                <a:rPr lang="en-US" sz="900" i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(%  confidents)</a:t>
              </a:r>
              <a:endParaRPr lang="en-US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5" name="ZoneTexte 84"/>
            <p:cNvSpPr txBox="1"/>
            <p:nvPr/>
          </p:nvSpPr>
          <p:spPr>
            <a:xfrm>
              <a:off x="2867023" y="4003146"/>
              <a:ext cx="1481757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914400">
                <a:lnSpc>
                  <a:spcPts val="1400"/>
                </a:lnSpc>
              </a:pPr>
              <a:r>
                <a:rPr lang="en-US" sz="14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Stay in your company</a:t>
              </a:r>
            </a:p>
            <a:p>
              <a:pPr algn="r" defTabSz="914400">
                <a:lnSpc>
                  <a:spcPts val="1400"/>
                </a:lnSpc>
              </a:pPr>
              <a:r>
                <a:rPr lang="en-US" sz="900" i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(%  yes)</a:t>
              </a:r>
              <a:endParaRPr lang="en-US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" name="ZoneTexte 85"/>
            <p:cNvSpPr txBox="1"/>
            <p:nvPr/>
          </p:nvSpPr>
          <p:spPr>
            <a:xfrm>
              <a:off x="7796988" y="532656"/>
              <a:ext cx="1125001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>
                <a:lnSpc>
                  <a:spcPts val="1400"/>
                </a:lnSpc>
              </a:pPr>
              <a:r>
                <a:rPr lang="en-US" sz="14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Quality of life at work </a:t>
              </a:r>
              <a:r>
                <a:rPr lang="en-US" sz="900" i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(% scores 8-10)</a:t>
              </a:r>
              <a:endParaRPr lang="en-US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7" name="ZoneTexte 86"/>
            <p:cNvSpPr txBox="1"/>
            <p:nvPr/>
          </p:nvSpPr>
          <p:spPr>
            <a:xfrm>
              <a:off x="7796988" y="2840937"/>
              <a:ext cx="1518462" cy="2718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>
                <a:lnSpc>
                  <a:spcPts val="1400"/>
                </a:lnSpc>
              </a:pPr>
              <a:r>
                <a:rPr lang="en-US" sz="14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Concerns </a:t>
              </a:r>
              <a:r>
                <a:rPr lang="en-US" sz="900" i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(%)</a:t>
              </a:r>
              <a:endParaRPr lang="en-US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" name="ZoneTexte 87"/>
            <p:cNvSpPr txBox="1"/>
            <p:nvPr/>
          </p:nvSpPr>
          <p:spPr>
            <a:xfrm>
              <a:off x="7796988" y="4003146"/>
              <a:ext cx="1290073" cy="8104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>
                <a:lnSpc>
                  <a:spcPts val="1400"/>
                </a:lnSpc>
              </a:pPr>
              <a:r>
                <a:rPr lang="en-US" sz="14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Find a comparable job</a:t>
              </a:r>
            </a:p>
            <a:p>
              <a:pPr defTabSz="914400">
                <a:lnSpc>
                  <a:spcPts val="1400"/>
                </a:lnSpc>
              </a:pPr>
              <a:r>
                <a:rPr lang="en-US" sz="900" i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(% easy)</a:t>
              </a:r>
              <a:endParaRPr lang="en-US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9" name="ZoneTexte 88"/>
            <p:cNvSpPr txBox="1"/>
            <p:nvPr/>
          </p:nvSpPr>
          <p:spPr>
            <a:xfrm>
              <a:off x="5341671" y="3731142"/>
              <a:ext cx="1552028" cy="307777"/>
            </a:xfrm>
            <a:prstGeom prst="rect">
              <a:avLst/>
            </a:prstGeom>
            <a:solidFill>
              <a:srgbClr val="1F497D"/>
            </a:solidFill>
          </p:spPr>
          <p:txBody>
            <a:bodyPr wrap="none" rtlCol="0">
              <a:spAutoFit/>
            </a:bodyPr>
            <a:lstStyle/>
            <a:p>
              <a:pPr algn="ctr" defTabSz="914400"/>
              <a:r>
                <a:rPr lang="en-US" sz="1400" b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DEVELOPMENT</a:t>
              </a:r>
              <a:endParaRPr lang="en-US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0" name="ZoneTexte 89"/>
            <p:cNvSpPr txBox="1"/>
            <p:nvPr/>
          </p:nvSpPr>
          <p:spPr>
            <a:xfrm>
              <a:off x="3265714" y="532656"/>
              <a:ext cx="1083066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914400">
                <a:lnSpc>
                  <a:spcPts val="1400"/>
                </a:lnSpc>
              </a:pPr>
              <a:r>
                <a:rPr lang="en-US" sz="14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Happy at work</a:t>
              </a:r>
            </a:p>
            <a:p>
              <a:pPr algn="r" defTabSz="914400">
                <a:lnSpc>
                  <a:spcPts val="1400"/>
                </a:lnSpc>
              </a:pPr>
              <a:r>
                <a:rPr lang="en-US" sz="900" i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(% often)</a:t>
              </a:r>
              <a:endParaRPr lang="en-US" sz="900" i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1" name="ZoneTexte 90"/>
            <p:cNvSpPr txBox="1"/>
            <p:nvPr/>
          </p:nvSpPr>
          <p:spPr>
            <a:xfrm>
              <a:off x="7796987" y="1729472"/>
              <a:ext cx="1290073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>
                <a:lnSpc>
                  <a:spcPts val="1400"/>
                </a:lnSpc>
              </a:pPr>
              <a:r>
                <a:rPr lang="en-US" sz="14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Professional future</a:t>
              </a:r>
            </a:p>
            <a:p>
              <a:pPr defTabSz="914400">
                <a:lnSpc>
                  <a:spcPts val="1400"/>
                </a:lnSpc>
              </a:pPr>
              <a:r>
                <a:rPr lang="en-US" sz="900" i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(%  confident)</a:t>
              </a:r>
              <a:endParaRPr lang="en-US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2" name="ZoneTexte 91"/>
            <p:cNvSpPr txBox="1"/>
            <p:nvPr/>
          </p:nvSpPr>
          <p:spPr>
            <a:xfrm>
              <a:off x="2867022" y="2840937"/>
              <a:ext cx="1481758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914400">
                <a:lnSpc>
                  <a:spcPts val="1400"/>
                </a:lnSpc>
              </a:pPr>
              <a:r>
                <a:rPr lang="en-US" sz="14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Motivation</a:t>
              </a:r>
            </a:p>
            <a:p>
              <a:pPr algn="r" defTabSz="914400">
                <a:lnSpc>
                  <a:spcPts val="1400"/>
                </a:lnSpc>
              </a:pPr>
              <a:r>
                <a:rPr lang="en-US" sz="900" i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(%  is increasing +  remaining stable)</a:t>
              </a:r>
              <a:endParaRPr lang="en-US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1194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20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aphique 5"/>
          <p:cNvGraphicFramePr/>
          <p:nvPr>
            <p:extLst>
              <p:ext uri="{D42A27DB-BD31-4B8C-83A1-F6EECF244321}">
                <p14:modId xmlns:p14="http://schemas.microsoft.com/office/powerpoint/2010/main" val="3723022733"/>
              </p:ext>
            </p:extLst>
          </p:nvPr>
        </p:nvGraphicFramePr>
        <p:xfrm>
          <a:off x="4017640" y="224526"/>
          <a:ext cx="1668016" cy="1235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Graphique 6"/>
          <p:cNvGraphicFramePr/>
          <p:nvPr>
            <p:extLst>
              <p:ext uri="{D42A27DB-BD31-4B8C-83A1-F6EECF244321}">
                <p14:modId xmlns:p14="http://schemas.microsoft.com/office/powerpoint/2010/main" val="1918773511"/>
              </p:ext>
            </p:extLst>
          </p:nvPr>
        </p:nvGraphicFramePr>
        <p:xfrm>
          <a:off x="3995936" y="1414924"/>
          <a:ext cx="1668016" cy="1235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Graphique 7"/>
          <p:cNvGraphicFramePr/>
          <p:nvPr>
            <p:extLst>
              <p:ext uri="{D42A27DB-BD31-4B8C-83A1-F6EECF244321}">
                <p14:modId xmlns:p14="http://schemas.microsoft.com/office/powerpoint/2010/main" val="3980530893"/>
              </p:ext>
            </p:extLst>
          </p:nvPr>
        </p:nvGraphicFramePr>
        <p:xfrm>
          <a:off x="3995936" y="2605321"/>
          <a:ext cx="1668016" cy="1235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Graphique 8"/>
          <p:cNvGraphicFramePr/>
          <p:nvPr>
            <p:extLst>
              <p:ext uri="{D42A27DB-BD31-4B8C-83A1-F6EECF244321}">
                <p14:modId xmlns:p14="http://schemas.microsoft.com/office/powerpoint/2010/main" val="1467133123"/>
              </p:ext>
            </p:extLst>
          </p:nvPr>
        </p:nvGraphicFramePr>
        <p:xfrm>
          <a:off x="4017640" y="3795718"/>
          <a:ext cx="1668016" cy="1235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0" name="Graphique 9"/>
          <p:cNvGraphicFramePr/>
          <p:nvPr>
            <p:extLst>
              <p:ext uri="{D42A27DB-BD31-4B8C-83A1-F6EECF244321}">
                <p14:modId xmlns:p14="http://schemas.microsoft.com/office/powerpoint/2010/main" val="2360332051"/>
              </p:ext>
            </p:extLst>
          </p:nvPr>
        </p:nvGraphicFramePr>
        <p:xfrm>
          <a:off x="6504384" y="227721"/>
          <a:ext cx="1668016" cy="1235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1" name="Graphique 10"/>
          <p:cNvGraphicFramePr/>
          <p:nvPr>
            <p:extLst>
              <p:ext uri="{D42A27DB-BD31-4B8C-83A1-F6EECF244321}">
                <p14:modId xmlns:p14="http://schemas.microsoft.com/office/powerpoint/2010/main" val="148365576"/>
              </p:ext>
            </p:extLst>
          </p:nvPr>
        </p:nvGraphicFramePr>
        <p:xfrm>
          <a:off x="6494404" y="1419049"/>
          <a:ext cx="1668016" cy="1235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2" name="Graphique 11"/>
          <p:cNvGraphicFramePr/>
          <p:nvPr>
            <p:extLst>
              <p:ext uri="{D42A27DB-BD31-4B8C-83A1-F6EECF244321}">
                <p14:modId xmlns:p14="http://schemas.microsoft.com/office/powerpoint/2010/main" val="2860566970"/>
              </p:ext>
            </p:extLst>
          </p:nvPr>
        </p:nvGraphicFramePr>
        <p:xfrm>
          <a:off x="6482680" y="2608516"/>
          <a:ext cx="1668016" cy="1235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3" name="Graphique 12"/>
          <p:cNvGraphicFramePr/>
          <p:nvPr>
            <p:extLst>
              <p:ext uri="{D42A27DB-BD31-4B8C-83A1-F6EECF244321}">
                <p14:modId xmlns:p14="http://schemas.microsoft.com/office/powerpoint/2010/main" val="488962870"/>
              </p:ext>
            </p:extLst>
          </p:nvPr>
        </p:nvGraphicFramePr>
        <p:xfrm>
          <a:off x="6504384" y="3798913"/>
          <a:ext cx="1668016" cy="1235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7028420" y="642378"/>
            <a:ext cx="6062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fr-FR" sz="2000" b="1" dirty="0" smtClean="0">
                <a:solidFill>
                  <a:srgbClr val="9DB6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  <a:r>
              <a:rPr lang="fr-FR" sz="1200" b="1" dirty="0" smtClean="0">
                <a:solidFill>
                  <a:srgbClr val="9DB6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en-US" sz="2000" b="1" dirty="0">
              <a:solidFill>
                <a:srgbClr val="9DB6D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4547802" y="641956"/>
            <a:ext cx="6062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fr-FR" sz="2000" b="1" dirty="0" smtClean="0">
                <a:solidFill>
                  <a:srgbClr val="9DB6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  <a:r>
              <a:rPr lang="fr-FR" sz="1200" b="1" dirty="0" smtClean="0">
                <a:solidFill>
                  <a:srgbClr val="9DB6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en-US" sz="2000" b="1" dirty="0">
              <a:solidFill>
                <a:srgbClr val="9DB6D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7027859" y="1841817"/>
            <a:ext cx="6062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fr-FR" sz="2000" b="1" dirty="0" smtClean="0">
                <a:solidFill>
                  <a:srgbClr val="9DB6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</a:t>
            </a:r>
            <a:r>
              <a:rPr lang="fr-FR" sz="1200" b="1" dirty="0" smtClean="0">
                <a:solidFill>
                  <a:srgbClr val="9DB6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en-US" sz="2000" b="1" dirty="0">
              <a:solidFill>
                <a:srgbClr val="9DB6D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4536607" y="1841395"/>
            <a:ext cx="6062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fr-FR" sz="2000" b="1" dirty="0" smtClean="0">
                <a:solidFill>
                  <a:srgbClr val="9DB6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</a:t>
            </a:r>
            <a:r>
              <a:rPr lang="fr-FR" sz="1200" b="1" dirty="0" smtClean="0">
                <a:solidFill>
                  <a:srgbClr val="9DB6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en-US" sz="2000" b="1" dirty="0">
              <a:solidFill>
                <a:srgbClr val="9DB6D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4540513" y="3018642"/>
            <a:ext cx="6062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fr-FR" sz="2000" b="1" dirty="0" smtClean="0">
                <a:solidFill>
                  <a:srgbClr val="9DB6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72</a:t>
            </a:r>
            <a:r>
              <a:rPr lang="fr-FR" sz="1200" b="1" dirty="0" smtClean="0">
                <a:solidFill>
                  <a:srgbClr val="9DB6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en-US" sz="2000" b="1" dirty="0">
              <a:solidFill>
                <a:srgbClr val="9DB6D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7042373" y="4227682"/>
            <a:ext cx="6062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fr-FR" sz="2000" b="1" dirty="0" smtClean="0">
                <a:solidFill>
                  <a:srgbClr val="9DB6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  <a:r>
              <a:rPr lang="fr-FR" sz="1200" b="1" dirty="0" smtClean="0">
                <a:solidFill>
                  <a:srgbClr val="9DB6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en-US" sz="2000" b="1" dirty="0">
              <a:solidFill>
                <a:srgbClr val="9DB6D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4551121" y="4227260"/>
            <a:ext cx="6062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fr-FR" sz="2000" b="1" dirty="0" smtClean="0">
                <a:solidFill>
                  <a:srgbClr val="9DB6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61</a:t>
            </a:r>
            <a:r>
              <a:rPr lang="fr-FR" sz="1200" b="1" dirty="0" smtClean="0">
                <a:solidFill>
                  <a:srgbClr val="9DB6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en-US" sz="2000" b="1" dirty="0">
              <a:solidFill>
                <a:srgbClr val="9DB6D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8191897" y="3261504"/>
            <a:ext cx="122153" cy="7930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8191897" y="3398502"/>
            <a:ext cx="122153" cy="79306"/>
          </a:xfrm>
          <a:prstGeom prst="rect">
            <a:avLst/>
          </a:prstGeom>
          <a:solidFill>
            <a:srgbClr val="E8D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8191897" y="3535500"/>
            <a:ext cx="122153" cy="79306"/>
          </a:xfrm>
          <a:prstGeom prst="rect">
            <a:avLst/>
          </a:prstGeom>
          <a:solidFill>
            <a:srgbClr val="C050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endParaRPr lang="en-US" sz="1800">
              <a:solidFill>
                <a:prstClr val="white"/>
              </a:solidFill>
            </a:endParaRPr>
          </a:p>
        </p:txBody>
      </p:sp>
      <p:grpSp>
        <p:nvGrpSpPr>
          <p:cNvPr id="5" name="Groupe 4"/>
          <p:cNvGrpSpPr/>
          <p:nvPr/>
        </p:nvGrpSpPr>
        <p:grpSpPr>
          <a:xfrm>
            <a:off x="248400" y="224526"/>
            <a:ext cx="2664296" cy="1890210"/>
            <a:chOff x="323528" y="224526"/>
            <a:chExt cx="2664296" cy="1890210"/>
          </a:xfrm>
        </p:grpSpPr>
        <p:sp>
          <p:nvSpPr>
            <p:cNvPr id="48" name="Rectangle à coins arrondis 47"/>
            <p:cNvSpPr/>
            <p:nvPr/>
          </p:nvSpPr>
          <p:spPr>
            <a:xfrm>
              <a:off x="323528" y="224526"/>
              <a:ext cx="2664296" cy="1890210"/>
            </a:xfrm>
            <a:prstGeom prst="round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defTabSz="914400"/>
              <a:endParaRPr lang="fr-FR" sz="18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defTabSz="914400"/>
              <a:endParaRPr lang="fr-FR" sz="1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" name="Groupe 1"/>
            <p:cNvGrpSpPr/>
            <p:nvPr/>
          </p:nvGrpSpPr>
          <p:grpSpPr>
            <a:xfrm>
              <a:off x="706463" y="347857"/>
              <a:ext cx="1902027" cy="1552943"/>
              <a:chOff x="954000" y="347857"/>
              <a:chExt cx="1902027" cy="1552943"/>
            </a:xfrm>
          </p:grpSpPr>
          <p:sp>
            <p:nvSpPr>
              <p:cNvPr id="93" name="ZoneTexte 92"/>
              <p:cNvSpPr txBox="1"/>
              <p:nvPr/>
            </p:nvSpPr>
            <p:spPr>
              <a:xfrm>
                <a:off x="1285126" y="347857"/>
                <a:ext cx="15183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914400"/>
                <a:r>
                  <a:rPr lang="en-US" sz="1800" b="1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CZECH REP</a:t>
                </a:r>
              </a:p>
            </p:txBody>
          </p:sp>
          <p:pic>
            <p:nvPicPr>
              <p:cNvPr id="4" name="Image 3"/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54000" y="734400"/>
                <a:ext cx="1902027" cy="1166400"/>
              </a:xfrm>
              <a:prstGeom prst="rect">
                <a:avLst/>
              </a:prstGeom>
            </p:spPr>
          </p:pic>
        </p:grpSp>
      </p:grpSp>
      <p:cxnSp>
        <p:nvCxnSpPr>
          <p:cNvPr id="50" name="Connecteur droit 49"/>
          <p:cNvCxnSpPr/>
          <p:nvPr/>
        </p:nvCxnSpPr>
        <p:spPr>
          <a:xfrm>
            <a:off x="3756843" y="2674207"/>
            <a:ext cx="502520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eur droit 63"/>
          <p:cNvCxnSpPr/>
          <p:nvPr/>
        </p:nvCxnSpPr>
        <p:spPr>
          <a:xfrm>
            <a:off x="3756843" y="3883882"/>
            <a:ext cx="502520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droit 64"/>
          <p:cNvCxnSpPr/>
          <p:nvPr/>
        </p:nvCxnSpPr>
        <p:spPr>
          <a:xfrm>
            <a:off x="3756843" y="301822"/>
            <a:ext cx="502520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cteur droit 65"/>
          <p:cNvCxnSpPr/>
          <p:nvPr/>
        </p:nvCxnSpPr>
        <p:spPr>
          <a:xfrm>
            <a:off x="3756843" y="1483582"/>
            <a:ext cx="502520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ZoneTexte 66"/>
          <p:cNvSpPr txBox="1"/>
          <p:nvPr/>
        </p:nvSpPr>
        <p:spPr>
          <a:xfrm>
            <a:off x="5293370" y="656247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914400"/>
            <a:r>
              <a:rPr lang="fr-FR" sz="1800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#11*</a:t>
            </a:r>
            <a:endParaRPr lang="fr-FR" sz="1100" dirty="0" smtClean="0">
              <a:solidFill>
                <a:srgbClr val="00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ZoneTexte 67"/>
          <p:cNvSpPr txBox="1"/>
          <p:nvPr/>
        </p:nvSpPr>
        <p:spPr>
          <a:xfrm>
            <a:off x="6479087" y="656247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fr-FR" sz="1800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fr-FR" sz="1800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fr-FR" sz="1100" dirty="0" smtClean="0">
              <a:solidFill>
                <a:srgbClr val="00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ZoneTexte 68"/>
          <p:cNvSpPr txBox="1"/>
          <p:nvPr/>
        </p:nvSpPr>
        <p:spPr>
          <a:xfrm>
            <a:off x="5269326" y="184606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914400"/>
            <a:r>
              <a:rPr lang="fr-FR" sz="1800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#7</a:t>
            </a:r>
            <a:endParaRPr lang="fr-FR" sz="1100" dirty="0" smtClean="0">
              <a:solidFill>
                <a:srgbClr val="00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ZoneTexte 69"/>
          <p:cNvSpPr txBox="1"/>
          <p:nvPr/>
        </p:nvSpPr>
        <p:spPr>
          <a:xfrm>
            <a:off x="6479087" y="184606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fr-FR" sz="1800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#8</a:t>
            </a:r>
            <a:endParaRPr lang="fr-FR" sz="1100" dirty="0" smtClean="0">
              <a:solidFill>
                <a:srgbClr val="00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ZoneTexte 70"/>
          <p:cNvSpPr txBox="1"/>
          <p:nvPr/>
        </p:nvSpPr>
        <p:spPr>
          <a:xfrm>
            <a:off x="5269326" y="3043899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914400"/>
            <a:r>
              <a:rPr lang="fr-FR" sz="1800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#5</a:t>
            </a:r>
            <a:endParaRPr lang="fr-FR" sz="1100" dirty="0" smtClean="0">
              <a:solidFill>
                <a:srgbClr val="00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ZoneTexte 71"/>
          <p:cNvSpPr txBox="1"/>
          <p:nvPr/>
        </p:nvSpPr>
        <p:spPr>
          <a:xfrm>
            <a:off x="5269326" y="4223719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914400"/>
            <a:r>
              <a:rPr lang="fr-FR" sz="1800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#5</a:t>
            </a:r>
          </a:p>
        </p:txBody>
      </p:sp>
      <p:sp>
        <p:nvSpPr>
          <p:cNvPr id="73" name="ZoneTexte 72"/>
          <p:cNvSpPr txBox="1"/>
          <p:nvPr/>
        </p:nvSpPr>
        <p:spPr>
          <a:xfrm>
            <a:off x="6479087" y="4223719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fr-FR" sz="1800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fr-FR" sz="1800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fr-FR" sz="1800" dirty="0" smtClean="0">
              <a:solidFill>
                <a:srgbClr val="00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EFFCE-D9D5-47A3-B7E3-A1DE6201FD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4" name="Image 5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97" y="399790"/>
            <a:ext cx="254667" cy="257619"/>
          </a:xfrm>
          <a:prstGeom prst="rect">
            <a:avLst/>
          </a:prstGeom>
        </p:spPr>
      </p:pic>
      <p:sp>
        <p:nvSpPr>
          <p:cNvPr id="55" name="Rectangle à coins arrondis 54"/>
          <p:cNvSpPr/>
          <p:nvPr/>
        </p:nvSpPr>
        <p:spPr>
          <a:xfrm>
            <a:off x="248400" y="2330760"/>
            <a:ext cx="2664296" cy="2513447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914400"/>
            <a:r>
              <a:rPr lang="en-US" sz="18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</a:t>
            </a:r>
            <a:r>
              <a:rPr lang="en-US" sz="1400" i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400" i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eurostat</a:t>
            </a:r>
            <a:r>
              <a:rPr lang="en-US" sz="1400" i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2014)</a:t>
            </a:r>
          </a:p>
          <a:p>
            <a:pPr defTabSz="914400"/>
            <a:endParaRPr lang="en-US" sz="1200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" indent="-85725" defTabSz="9144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Growth rate of GDP: 2%</a:t>
            </a:r>
          </a:p>
          <a:p>
            <a:pPr marL="85725" indent="-85725" defTabSz="9144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Active population: 5,3 M</a:t>
            </a:r>
          </a:p>
          <a:p>
            <a:pPr marL="85725" indent="-85725" defTabSz="9144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Unemployment rate: 6,7% </a:t>
            </a:r>
          </a:p>
          <a:p>
            <a:pPr marL="85725" indent="-85725" defTabSz="9144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400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050" i="1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sz="1050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 </a:t>
            </a:r>
            <a:r>
              <a:rPr lang="en-US" sz="1050" i="1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rank among the 14 European countries</a:t>
            </a:r>
          </a:p>
          <a:p>
            <a:pPr defTabSz="914400">
              <a:spcBef>
                <a:spcPts val="600"/>
              </a:spcBef>
            </a:pPr>
            <a:endParaRPr lang="en-US" sz="1400" dirty="0" smtClean="0">
              <a:solidFill>
                <a:prstClr val="white"/>
              </a:solidFill>
            </a:endParaRPr>
          </a:p>
          <a:p>
            <a:pPr defTabSz="914400"/>
            <a:endParaRPr lang="en-US" sz="1100" dirty="0" smtClean="0">
              <a:solidFill>
                <a:prstClr val="white"/>
              </a:solidFill>
            </a:endParaRPr>
          </a:p>
        </p:txBody>
      </p:sp>
      <p:grpSp>
        <p:nvGrpSpPr>
          <p:cNvPr id="56" name="Groupe 55"/>
          <p:cNvGrpSpPr/>
          <p:nvPr/>
        </p:nvGrpSpPr>
        <p:grpSpPr>
          <a:xfrm>
            <a:off x="2867022" y="159777"/>
            <a:ext cx="6448428" cy="4653847"/>
            <a:chOff x="2867022" y="159777"/>
            <a:chExt cx="6448428" cy="4653847"/>
          </a:xfrm>
        </p:grpSpPr>
        <p:sp>
          <p:nvSpPr>
            <p:cNvPr id="57" name="ZoneTexte 56"/>
            <p:cNvSpPr txBox="1"/>
            <p:nvPr/>
          </p:nvSpPr>
          <p:spPr>
            <a:xfrm>
              <a:off x="8342984" y="3478891"/>
              <a:ext cx="45076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sz="11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time</a:t>
              </a:r>
              <a:endParaRPr lang="en-US" sz="11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ZoneTexte 57"/>
            <p:cNvSpPr txBox="1"/>
            <p:nvPr/>
          </p:nvSpPr>
          <p:spPr>
            <a:xfrm>
              <a:off x="8342984" y="3193642"/>
              <a:ext cx="37382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sz="11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job</a:t>
              </a:r>
              <a:endParaRPr lang="en-US" sz="11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ZoneTexte 58"/>
            <p:cNvSpPr txBox="1"/>
            <p:nvPr/>
          </p:nvSpPr>
          <p:spPr>
            <a:xfrm>
              <a:off x="8342984" y="3342820"/>
              <a:ext cx="52290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sz="11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wage</a:t>
              </a:r>
              <a:endParaRPr lang="en-US" sz="11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ZoneTexte 59"/>
            <p:cNvSpPr txBox="1"/>
            <p:nvPr/>
          </p:nvSpPr>
          <p:spPr>
            <a:xfrm>
              <a:off x="5457091" y="159777"/>
              <a:ext cx="1321196" cy="307777"/>
            </a:xfrm>
            <a:prstGeom prst="rect">
              <a:avLst/>
            </a:prstGeom>
            <a:solidFill>
              <a:srgbClr val="1F497D"/>
            </a:solidFill>
          </p:spPr>
          <p:txBody>
            <a:bodyPr wrap="none" rtlCol="0">
              <a:spAutoFit/>
            </a:bodyPr>
            <a:lstStyle/>
            <a:p>
              <a:pPr algn="ctr" defTabSz="914400"/>
              <a:r>
                <a:rPr lang="en-US" sz="1400" b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WELL-BEING</a:t>
              </a:r>
              <a:endParaRPr lang="en-US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ZoneTexte 60"/>
            <p:cNvSpPr txBox="1"/>
            <p:nvPr/>
          </p:nvSpPr>
          <p:spPr>
            <a:xfrm>
              <a:off x="5431442" y="1350232"/>
              <a:ext cx="1372492" cy="307777"/>
            </a:xfrm>
            <a:prstGeom prst="rect">
              <a:avLst/>
            </a:prstGeom>
            <a:solidFill>
              <a:srgbClr val="1F497D"/>
            </a:solidFill>
          </p:spPr>
          <p:txBody>
            <a:bodyPr wrap="none" rtlCol="0">
              <a:spAutoFit/>
            </a:bodyPr>
            <a:lstStyle/>
            <a:p>
              <a:pPr algn="ctr" defTabSz="914400"/>
              <a:r>
                <a:rPr lang="en-US" sz="1400" b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CONFIDENCE</a:t>
              </a:r>
              <a:endParaRPr lang="en-US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" name="ZoneTexte 61"/>
            <p:cNvSpPr txBox="1"/>
            <p:nvPr/>
          </p:nvSpPr>
          <p:spPr>
            <a:xfrm>
              <a:off x="5476037" y="2540687"/>
              <a:ext cx="1283300" cy="307777"/>
            </a:xfrm>
            <a:prstGeom prst="rect">
              <a:avLst/>
            </a:prstGeom>
            <a:solidFill>
              <a:srgbClr val="1F497D"/>
            </a:solidFill>
          </p:spPr>
          <p:txBody>
            <a:bodyPr wrap="none" rtlCol="0">
              <a:spAutoFit/>
            </a:bodyPr>
            <a:lstStyle/>
            <a:p>
              <a:pPr algn="ctr" defTabSz="914400"/>
              <a:r>
                <a:rPr lang="en-US" sz="1400" b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MOTIVATION</a:t>
              </a:r>
              <a:endParaRPr lang="en-US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" name="ZoneTexte 62"/>
            <p:cNvSpPr txBox="1"/>
            <p:nvPr/>
          </p:nvSpPr>
          <p:spPr>
            <a:xfrm>
              <a:off x="3164907" y="1729472"/>
              <a:ext cx="1183873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914400">
                <a:lnSpc>
                  <a:spcPts val="1400"/>
                </a:lnSpc>
              </a:pPr>
              <a:r>
                <a:rPr lang="en-US" sz="14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Country future</a:t>
              </a:r>
            </a:p>
            <a:p>
              <a:pPr algn="r" defTabSz="914400">
                <a:lnSpc>
                  <a:spcPts val="1400"/>
                </a:lnSpc>
              </a:pPr>
              <a:r>
                <a:rPr lang="en-US" sz="900" i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(%  confidents)</a:t>
              </a:r>
              <a:endParaRPr lang="en-US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" name="ZoneTexte 85"/>
            <p:cNvSpPr txBox="1"/>
            <p:nvPr/>
          </p:nvSpPr>
          <p:spPr>
            <a:xfrm>
              <a:off x="2867023" y="4003146"/>
              <a:ext cx="1481757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914400">
                <a:lnSpc>
                  <a:spcPts val="1400"/>
                </a:lnSpc>
              </a:pPr>
              <a:r>
                <a:rPr lang="en-US" sz="14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Stay in your company</a:t>
              </a:r>
            </a:p>
            <a:p>
              <a:pPr algn="r" defTabSz="914400">
                <a:lnSpc>
                  <a:spcPts val="1400"/>
                </a:lnSpc>
              </a:pPr>
              <a:r>
                <a:rPr lang="en-US" sz="900" i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(%  yes)</a:t>
              </a:r>
              <a:endParaRPr lang="en-US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7" name="ZoneTexte 86"/>
            <p:cNvSpPr txBox="1"/>
            <p:nvPr/>
          </p:nvSpPr>
          <p:spPr>
            <a:xfrm>
              <a:off x="7796988" y="532656"/>
              <a:ext cx="1125001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>
                <a:lnSpc>
                  <a:spcPts val="1400"/>
                </a:lnSpc>
              </a:pPr>
              <a:r>
                <a:rPr lang="en-US" sz="14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Quality of life at work </a:t>
              </a:r>
              <a:r>
                <a:rPr lang="en-US" sz="900" i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(% scores 8-10)</a:t>
              </a:r>
              <a:endParaRPr lang="en-US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" name="ZoneTexte 87"/>
            <p:cNvSpPr txBox="1"/>
            <p:nvPr/>
          </p:nvSpPr>
          <p:spPr>
            <a:xfrm>
              <a:off x="7796988" y="2840937"/>
              <a:ext cx="1518462" cy="2718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>
                <a:lnSpc>
                  <a:spcPts val="1400"/>
                </a:lnSpc>
              </a:pPr>
              <a:r>
                <a:rPr lang="en-US" sz="14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Concerns </a:t>
              </a:r>
              <a:r>
                <a:rPr lang="en-US" sz="900" i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(%)</a:t>
              </a:r>
              <a:endParaRPr lang="en-US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9" name="ZoneTexte 88"/>
            <p:cNvSpPr txBox="1"/>
            <p:nvPr/>
          </p:nvSpPr>
          <p:spPr>
            <a:xfrm>
              <a:off x="7796988" y="4003146"/>
              <a:ext cx="1290073" cy="8104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>
                <a:lnSpc>
                  <a:spcPts val="1400"/>
                </a:lnSpc>
              </a:pPr>
              <a:r>
                <a:rPr lang="en-US" sz="14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Find a comparable job</a:t>
              </a:r>
            </a:p>
            <a:p>
              <a:pPr defTabSz="914400">
                <a:lnSpc>
                  <a:spcPts val="1400"/>
                </a:lnSpc>
              </a:pPr>
              <a:r>
                <a:rPr lang="en-US" sz="900" i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(% easy)</a:t>
              </a:r>
              <a:endParaRPr lang="en-US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0" name="ZoneTexte 89"/>
            <p:cNvSpPr txBox="1"/>
            <p:nvPr/>
          </p:nvSpPr>
          <p:spPr>
            <a:xfrm>
              <a:off x="5341671" y="3731142"/>
              <a:ext cx="1552028" cy="307777"/>
            </a:xfrm>
            <a:prstGeom prst="rect">
              <a:avLst/>
            </a:prstGeom>
            <a:solidFill>
              <a:srgbClr val="1F497D"/>
            </a:solidFill>
          </p:spPr>
          <p:txBody>
            <a:bodyPr wrap="none" rtlCol="0">
              <a:spAutoFit/>
            </a:bodyPr>
            <a:lstStyle/>
            <a:p>
              <a:pPr algn="ctr" defTabSz="914400"/>
              <a:r>
                <a:rPr lang="en-US" sz="1400" b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DEVELOPMENT</a:t>
              </a:r>
              <a:endParaRPr lang="en-US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1" name="ZoneTexte 90"/>
            <p:cNvSpPr txBox="1"/>
            <p:nvPr/>
          </p:nvSpPr>
          <p:spPr>
            <a:xfrm>
              <a:off x="3265714" y="532656"/>
              <a:ext cx="1083066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914400">
                <a:lnSpc>
                  <a:spcPts val="1400"/>
                </a:lnSpc>
              </a:pPr>
              <a:r>
                <a:rPr lang="en-US" sz="14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Happy at work</a:t>
              </a:r>
            </a:p>
            <a:p>
              <a:pPr algn="r" defTabSz="914400">
                <a:lnSpc>
                  <a:spcPts val="1400"/>
                </a:lnSpc>
              </a:pPr>
              <a:r>
                <a:rPr lang="en-US" sz="900" i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(% often)</a:t>
              </a:r>
              <a:endParaRPr lang="en-US" sz="900" i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2" name="ZoneTexte 91"/>
            <p:cNvSpPr txBox="1"/>
            <p:nvPr/>
          </p:nvSpPr>
          <p:spPr>
            <a:xfrm>
              <a:off x="7796987" y="1729472"/>
              <a:ext cx="1290073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>
                <a:lnSpc>
                  <a:spcPts val="1400"/>
                </a:lnSpc>
              </a:pPr>
              <a:r>
                <a:rPr lang="en-US" sz="14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Professional future</a:t>
              </a:r>
            </a:p>
            <a:p>
              <a:pPr defTabSz="914400">
                <a:lnSpc>
                  <a:spcPts val="1400"/>
                </a:lnSpc>
              </a:pPr>
              <a:r>
                <a:rPr lang="en-US" sz="900" i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(%  confident)</a:t>
              </a:r>
              <a:endParaRPr lang="en-US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4" name="ZoneTexte 93"/>
            <p:cNvSpPr txBox="1"/>
            <p:nvPr/>
          </p:nvSpPr>
          <p:spPr>
            <a:xfrm>
              <a:off x="2867022" y="2840937"/>
              <a:ext cx="1481758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914400">
                <a:lnSpc>
                  <a:spcPts val="1400"/>
                </a:lnSpc>
              </a:pPr>
              <a:r>
                <a:rPr lang="en-US" sz="14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Motivation</a:t>
              </a:r>
            </a:p>
            <a:p>
              <a:pPr algn="r" defTabSz="914400">
                <a:lnSpc>
                  <a:spcPts val="1400"/>
                </a:lnSpc>
              </a:pPr>
              <a:r>
                <a:rPr lang="en-US" sz="900" i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(%  is increasing +  remaining stable)</a:t>
              </a:r>
              <a:endParaRPr lang="en-US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385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20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aphique 5"/>
          <p:cNvGraphicFramePr/>
          <p:nvPr>
            <p:extLst>
              <p:ext uri="{D42A27DB-BD31-4B8C-83A1-F6EECF244321}">
                <p14:modId xmlns:p14="http://schemas.microsoft.com/office/powerpoint/2010/main" val="2920711932"/>
              </p:ext>
            </p:extLst>
          </p:nvPr>
        </p:nvGraphicFramePr>
        <p:xfrm>
          <a:off x="4017640" y="224526"/>
          <a:ext cx="1668016" cy="1235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Graphique 6"/>
          <p:cNvGraphicFramePr/>
          <p:nvPr>
            <p:extLst>
              <p:ext uri="{D42A27DB-BD31-4B8C-83A1-F6EECF244321}">
                <p14:modId xmlns:p14="http://schemas.microsoft.com/office/powerpoint/2010/main" val="2283370447"/>
              </p:ext>
            </p:extLst>
          </p:nvPr>
        </p:nvGraphicFramePr>
        <p:xfrm>
          <a:off x="3995936" y="1414924"/>
          <a:ext cx="1668016" cy="1235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Graphique 7"/>
          <p:cNvGraphicFramePr/>
          <p:nvPr>
            <p:extLst>
              <p:ext uri="{D42A27DB-BD31-4B8C-83A1-F6EECF244321}">
                <p14:modId xmlns:p14="http://schemas.microsoft.com/office/powerpoint/2010/main" val="3753404887"/>
              </p:ext>
            </p:extLst>
          </p:nvPr>
        </p:nvGraphicFramePr>
        <p:xfrm>
          <a:off x="3995936" y="2605321"/>
          <a:ext cx="1668016" cy="1235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Graphique 8"/>
          <p:cNvGraphicFramePr/>
          <p:nvPr>
            <p:extLst>
              <p:ext uri="{D42A27DB-BD31-4B8C-83A1-F6EECF244321}">
                <p14:modId xmlns:p14="http://schemas.microsoft.com/office/powerpoint/2010/main" val="3822867716"/>
              </p:ext>
            </p:extLst>
          </p:nvPr>
        </p:nvGraphicFramePr>
        <p:xfrm>
          <a:off x="4017640" y="3795718"/>
          <a:ext cx="1668016" cy="1235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0" name="Graphique 9"/>
          <p:cNvGraphicFramePr/>
          <p:nvPr>
            <p:extLst>
              <p:ext uri="{D42A27DB-BD31-4B8C-83A1-F6EECF244321}">
                <p14:modId xmlns:p14="http://schemas.microsoft.com/office/powerpoint/2010/main" val="3515702030"/>
              </p:ext>
            </p:extLst>
          </p:nvPr>
        </p:nvGraphicFramePr>
        <p:xfrm>
          <a:off x="6504384" y="227721"/>
          <a:ext cx="1668016" cy="1235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1" name="Graphique 10"/>
          <p:cNvGraphicFramePr/>
          <p:nvPr>
            <p:extLst>
              <p:ext uri="{D42A27DB-BD31-4B8C-83A1-F6EECF244321}">
                <p14:modId xmlns:p14="http://schemas.microsoft.com/office/powerpoint/2010/main" val="2393176523"/>
              </p:ext>
            </p:extLst>
          </p:nvPr>
        </p:nvGraphicFramePr>
        <p:xfrm>
          <a:off x="6494404" y="1419049"/>
          <a:ext cx="1668016" cy="1235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2" name="Graphique 11"/>
          <p:cNvGraphicFramePr/>
          <p:nvPr>
            <p:extLst>
              <p:ext uri="{D42A27DB-BD31-4B8C-83A1-F6EECF244321}">
                <p14:modId xmlns:p14="http://schemas.microsoft.com/office/powerpoint/2010/main" val="865932349"/>
              </p:ext>
            </p:extLst>
          </p:nvPr>
        </p:nvGraphicFramePr>
        <p:xfrm>
          <a:off x="6482680" y="2608516"/>
          <a:ext cx="1668016" cy="1235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3" name="Graphique 12"/>
          <p:cNvGraphicFramePr/>
          <p:nvPr>
            <p:extLst>
              <p:ext uri="{D42A27DB-BD31-4B8C-83A1-F6EECF244321}">
                <p14:modId xmlns:p14="http://schemas.microsoft.com/office/powerpoint/2010/main" val="452143176"/>
              </p:ext>
            </p:extLst>
          </p:nvPr>
        </p:nvGraphicFramePr>
        <p:xfrm>
          <a:off x="6504384" y="3798913"/>
          <a:ext cx="1668016" cy="1235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7057941" y="666412"/>
            <a:ext cx="6062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fr-FR" sz="2000" b="1" dirty="0" smtClean="0">
                <a:solidFill>
                  <a:srgbClr val="9DB6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53</a:t>
            </a:r>
            <a:r>
              <a:rPr lang="fr-FR" sz="1200" b="1" dirty="0" smtClean="0">
                <a:solidFill>
                  <a:srgbClr val="9DB6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en-US" sz="2000" b="1" dirty="0">
              <a:solidFill>
                <a:srgbClr val="9DB6D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4564883" y="659770"/>
            <a:ext cx="6062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fr-FR" sz="2000" b="1" dirty="0" smtClean="0">
                <a:solidFill>
                  <a:srgbClr val="9DB6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  <a:r>
              <a:rPr lang="fr-FR" sz="1200" b="1" dirty="0" smtClean="0">
                <a:solidFill>
                  <a:srgbClr val="9DB6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en-US" sz="2000" b="1" dirty="0">
              <a:solidFill>
                <a:srgbClr val="9DB6D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7038720" y="1847191"/>
            <a:ext cx="6062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fr-FR" sz="2000" b="1" dirty="0" smtClean="0">
                <a:solidFill>
                  <a:srgbClr val="9DB6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63</a:t>
            </a:r>
            <a:r>
              <a:rPr lang="fr-FR" sz="1200" b="1" dirty="0" smtClean="0">
                <a:solidFill>
                  <a:srgbClr val="9DB6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en-US" sz="2000" b="1" dirty="0">
              <a:solidFill>
                <a:srgbClr val="9DB6D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4541248" y="1859209"/>
            <a:ext cx="6062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fr-FR" sz="2000" b="1" dirty="0" smtClean="0">
                <a:solidFill>
                  <a:srgbClr val="9DB6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39</a:t>
            </a:r>
            <a:r>
              <a:rPr lang="fr-FR" sz="1200" b="1" dirty="0" smtClean="0">
                <a:solidFill>
                  <a:srgbClr val="9DB6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en-US" sz="2000" b="1" dirty="0">
              <a:solidFill>
                <a:srgbClr val="9DB6D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4538934" y="3036456"/>
            <a:ext cx="6062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fr-FR" sz="2000" b="1" dirty="0" smtClean="0">
                <a:solidFill>
                  <a:srgbClr val="9DB6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73</a:t>
            </a:r>
            <a:r>
              <a:rPr lang="fr-FR" sz="1200" b="1" dirty="0" smtClean="0">
                <a:solidFill>
                  <a:srgbClr val="9DB6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en-US" sz="2000" b="1" dirty="0">
              <a:solidFill>
                <a:srgbClr val="9DB6D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7053234" y="4230450"/>
            <a:ext cx="6062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fr-FR" sz="2000" b="1" dirty="0" smtClean="0">
                <a:solidFill>
                  <a:srgbClr val="9DB6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  <a:r>
              <a:rPr lang="fr-FR" sz="1200" b="1" dirty="0" smtClean="0">
                <a:solidFill>
                  <a:srgbClr val="9DB6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en-US" sz="2000" b="1" dirty="0">
              <a:solidFill>
                <a:srgbClr val="9DB6D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4561982" y="4234441"/>
            <a:ext cx="6062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fr-FR" sz="2000" b="1" dirty="0" smtClean="0">
                <a:solidFill>
                  <a:srgbClr val="9DB6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</a:t>
            </a:r>
            <a:r>
              <a:rPr lang="fr-FR" sz="1200" b="1" dirty="0" smtClean="0">
                <a:solidFill>
                  <a:srgbClr val="9DB6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en-US" sz="2000" b="1" dirty="0">
              <a:solidFill>
                <a:srgbClr val="9DB6D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8191897" y="3261504"/>
            <a:ext cx="122153" cy="7930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endParaRPr lang="en-US" sz="18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8191897" y="3398502"/>
            <a:ext cx="122153" cy="79306"/>
          </a:xfrm>
          <a:prstGeom prst="rect">
            <a:avLst/>
          </a:prstGeom>
          <a:solidFill>
            <a:srgbClr val="E8D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endParaRPr lang="en-US" sz="18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8191897" y="3535500"/>
            <a:ext cx="122153" cy="79306"/>
          </a:xfrm>
          <a:prstGeom prst="rect">
            <a:avLst/>
          </a:prstGeom>
          <a:solidFill>
            <a:srgbClr val="C050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endParaRPr lang="en-US" sz="18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Rectangle à coins arrondis 47"/>
          <p:cNvSpPr/>
          <p:nvPr/>
        </p:nvSpPr>
        <p:spPr>
          <a:xfrm>
            <a:off x="248400" y="224526"/>
            <a:ext cx="2664296" cy="189021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914400"/>
            <a:endParaRPr lang="fr-FR" sz="1800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/>
            <a:endParaRPr lang="fr-FR" sz="1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" name="ZoneTexte 92"/>
          <p:cNvSpPr txBox="1"/>
          <p:nvPr/>
        </p:nvSpPr>
        <p:spPr>
          <a:xfrm>
            <a:off x="1111678" y="347857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fr-FR" sz="18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FINLAND</a:t>
            </a:r>
            <a:endParaRPr lang="en-US" sz="18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993" y="734400"/>
            <a:ext cx="746608" cy="1296000"/>
          </a:xfrm>
          <a:prstGeom prst="rect">
            <a:avLst/>
          </a:prstGeom>
        </p:spPr>
      </p:pic>
      <p:cxnSp>
        <p:nvCxnSpPr>
          <p:cNvPr id="51" name="Connecteur droit 50"/>
          <p:cNvCxnSpPr/>
          <p:nvPr/>
        </p:nvCxnSpPr>
        <p:spPr>
          <a:xfrm>
            <a:off x="3756843" y="2674207"/>
            <a:ext cx="502520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eur droit 63"/>
          <p:cNvCxnSpPr/>
          <p:nvPr/>
        </p:nvCxnSpPr>
        <p:spPr>
          <a:xfrm>
            <a:off x="3756843" y="3883882"/>
            <a:ext cx="502520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droit 64"/>
          <p:cNvCxnSpPr/>
          <p:nvPr/>
        </p:nvCxnSpPr>
        <p:spPr>
          <a:xfrm>
            <a:off x="3756843" y="301822"/>
            <a:ext cx="502520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cteur droit 65"/>
          <p:cNvCxnSpPr/>
          <p:nvPr/>
        </p:nvCxnSpPr>
        <p:spPr>
          <a:xfrm>
            <a:off x="3756843" y="1483582"/>
            <a:ext cx="502520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ZoneTexte 66"/>
          <p:cNvSpPr txBox="1"/>
          <p:nvPr/>
        </p:nvSpPr>
        <p:spPr>
          <a:xfrm>
            <a:off x="5304115" y="656247"/>
            <a:ext cx="532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914400"/>
            <a:r>
              <a:rPr lang="fr-FR" sz="1800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#7*</a:t>
            </a:r>
            <a:endParaRPr lang="fr-FR" sz="1100" dirty="0" smtClean="0">
              <a:solidFill>
                <a:srgbClr val="00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ZoneTexte 67"/>
          <p:cNvSpPr txBox="1"/>
          <p:nvPr/>
        </p:nvSpPr>
        <p:spPr>
          <a:xfrm>
            <a:off x="6479087" y="656247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fr-FR" sz="1800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#1</a:t>
            </a:r>
            <a:endParaRPr lang="fr-FR" sz="1100" dirty="0" smtClean="0">
              <a:solidFill>
                <a:srgbClr val="00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ZoneTexte 68"/>
          <p:cNvSpPr txBox="1"/>
          <p:nvPr/>
        </p:nvSpPr>
        <p:spPr>
          <a:xfrm>
            <a:off x="5280071" y="184606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914400"/>
            <a:r>
              <a:rPr lang="fr-FR" sz="1800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fr-FR" sz="1800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fr-FR" sz="1100" dirty="0" smtClean="0">
              <a:solidFill>
                <a:srgbClr val="00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ZoneTexte 69"/>
          <p:cNvSpPr txBox="1"/>
          <p:nvPr/>
        </p:nvSpPr>
        <p:spPr>
          <a:xfrm>
            <a:off x="6479087" y="1860277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fr-FR" sz="1800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#4</a:t>
            </a:r>
            <a:endParaRPr lang="fr-FR" sz="1100" dirty="0" smtClean="0">
              <a:solidFill>
                <a:srgbClr val="00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ZoneTexte 70"/>
          <p:cNvSpPr txBox="1"/>
          <p:nvPr/>
        </p:nvSpPr>
        <p:spPr>
          <a:xfrm>
            <a:off x="5280071" y="3043899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914400"/>
            <a:r>
              <a:rPr lang="fr-FR" sz="1800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#4</a:t>
            </a:r>
            <a:endParaRPr lang="fr-FR" sz="1100" dirty="0" smtClean="0">
              <a:solidFill>
                <a:srgbClr val="00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ZoneTexte 71"/>
          <p:cNvSpPr txBox="1"/>
          <p:nvPr/>
        </p:nvSpPr>
        <p:spPr>
          <a:xfrm>
            <a:off x="5280071" y="4223719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914400"/>
            <a:r>
              <a:rPr lang="fr-FR" sz="1800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#9</a:t>
            </a:r>
          </a:p>
        </p:txBody>
      </p:sp>
      <p:sp>
        <p:nvSpPr>
          <p:cNvPr id="73" name="ZoneTexte 72"/>
          <p:cNvSpPr txBox="1"/>
          <p:nvPr/>
        </p:nvSpPr>
        <p:spPr>
          <a:xfrm>
            <a:off x="6479087" y="4223719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fr-FR" sz="1800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fr-FR" sz="1800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fr-FR" sz="1800" dirty="0" smtClean="0">
              <a:solidFill>
                <a:srgbClr val="00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EFFCE-D9D5-47A3-B7E3-A1DE6201FD2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6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M:\5 - RP &amp; MEDIAS SOCIAUX\01-RP Groupe\1 - Opérations presse corporate\2015 06 02-Baromètre\07. Identité\Drapeaux\Finlande 10717113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01" y="353299"/>
            <a:ext cx="302948" cy="302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Rectangle à coins arrondis 51"/>
          <p:cNvSpPr/>
          <p:nvPr/>
        </p:nvSpPr>
        <p:spPr>
          <a:xfrm>
            <a:off x="248400" y="2330760"/>
            <a:ext cx="2664296" cy="2513447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914400"/>
            <a:r>
              <a:rPr lang="en-US" sz="18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</a:t>
            </a:r>
            <a:r>
              <a:rPr lang="en-US" sz="1400" i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400" i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eurostat</a:t>
            </a:r>
            <a:r>
              <a:rPr lang="en-US" sz="1400" i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2014)</a:t>
            </a:r>
          </a:p>
          <a:p>
            <a:pPr defTabSz="914400"/>
            <a:endParaRPr lang="en-US" sz="1200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" indent="-85725" defTabSz="9144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Growth rate of GDP: 0,2%</a:t>
            </a:r>
          </a:p>
          <a:p>
            <a:pPr marL="85725" indent="-85725" defTabSz="9144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Active population: 2,7 M</a:t>
            </a:r>
          </a:p>
          <a:p>
            <a:pPr marL="85725" indent="-85725" defTabSz="9144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Unemployment rate: 8,5% </a:t>
            </a:r>
          </a:p>
          <a:p>
            <a:pPr marL="85725" indent="-85725" defTabSz="9144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400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050" i="1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sz="1050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 </a:t>
            </a:r>
            <a:r>
              <a:rPr lang="en-US" sz="1050" i="1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rank among the 14 </a:t>
            </a:r>
            <a:r>
              <a:rPr lang="en-US" sz="1050" i="1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1050" i="1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uropean countries</a:t>
            </a:r>
          </a:p>
          <a:p>
            <a:pPr defTabSz="914400">
              <a:spcBef>
                <a:spcPts val="600"/>
              </a:spcBef>
            </a:pPr>
            <a:endParaRPr lang="en-US" sz="1400" dirty="0" smtClean="0">
              <a:solidFill>
                <a:prstClr val="white"/>
              </a:solidFill>
            </a:endParaRPr>
          </a:p>
          <a:p>
            <a:pPr defTabSz="914400"/>
            <a:endParaRPr lang="en-US" sz="1100" dirty="0" smtClean="0">
              <a:solidFill>
                <a:prstClr val="white"/>
              </a:solidFill>
            </a:endParaRPr>
          </a:p>
        </p:txBody>
      </p:sp>
      <p:grpSp>
        <p:nvGrpSpPr>
          <p:cNvPr id="53" name="Groupe 52"/>
          <p:cNvGrpSpPr/>
          <p:nvPr/>
        </p:nvGrpSpPr>
        <p:grpSpPr>
          <a:xfrm>
            <a:off x="2867022" y="159777"/>
            <a:ext cx="6448428" cy="4653847"/>
            <a:chOff x="2867022" y="159777"/>
            <a:chExt cx="6448428" cy="4653847"/>
          </a:xfrm>
        </p:grpSpPr>
        <p:sp>
          <p:nvSpPr>
            <p:cNvPr id="54" name="ZoneTexte 53"/>
            <p:cNvSpPr txBox="1"/>
            <p:nvPr/>
          </p:nvSpPr>
          <p:spPr>
            <a:xfrm>
              <a:off x="8342984" y="3478891"/>
              <a:ext cx="45076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sz="11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time</a:t>
              </a:r>
              <a:endParaRPr lang="en-US" sz="11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ZoneTexte 54"/>
            <p:cNvSpPr txBox="1"/>
            <p:nvPr/>
          </p:nvSpPr>
          <p:spPr>
            <a:xfrm>
              <a:off x="8342984" y="3193642"/>
              <a:ext cx="37382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sz="11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job</a:t>
              </a:r>
              <a:endParaRPr lang="en-US" sz="11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ZoneTexte 55"/>
            <p:cNvSpPr txBox="1"/>
            <p:nvPr/>
          </p:nvSpPr>
          <p:spPr>
            <a:xfrm>
              <a:off x="8342984" y="3342820"/>
              <a:ext cx="52290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sz="11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wage</a:t>
              </a:r>
              <a:endParaRPr lang="en-US" sz="11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ZoneTexte 56"/>
            <p:cNvSpPr txBox="1"/>
            <p:nvPr/>
          </p:nvSpPr>
          <p:spPr>
            <a:xfrm>
              <a:off x="5457091" y="159777"/>
              <a:ext cx="1321196" cy="307777"/>
            </a:xfrm>
            <a:prstGeom prst="rect">
              <a:avLst/>
            </a:prstGeom>
            <a:solidFill>
              <a:srgbClr val="1F497D"/>
            </a:solidFill>
          </p:spPr>
          <p:txBody>
            <a:bodyPr wrap="none" rtlCol="0">
              <a:spAutoFit/>
            </a:bodyPr>
            <a:lstStyle/>
            <a:p>
              <a:pPr algn="ctr" defTabSz="914400"/>
              <a:r>
                <a:rPr lang="en-US" sz="1400" b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WELL-BEING</a:t>
              </a:r>
              <a:endParaRPr lang="en-US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ZoneTexte 57"/>
            <p:cNvSpPr txBox="1"/>
            <p:nvPr/>
          </p:nvSpPr>
          <p:spPr>
            <a:xfrm>
              <a:off x="5431442" y="1350232"/>
              <a:ext cx="1372492" cy="307777"/>
            </a:xfrm>
            <a:prstGeom prst="rect">
              <a:avLst/>
            </a:prstGeom>
            <a:solidFill>
              <a:srgbClr val="1F497D"/>
            </a:solidFill>
          </p:spPr>
          <p:txBody>
            <a:bodyPr wrap="none" rtlCol="0">
              <a:spAutoFit/>
            </a:bodyPr>
            <a:lstStyle/>
            <a:p>
              <a:pPr algn="ctr" defTabSz="914400"/>
              <a:r>
                <a:rPr lang="en-US" sz="1400" b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CONFIDENCE</a:t>
              </a:r>
              <a:endParaRPr lang="en-US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ZoneTexte 58"/>
            <p:cNvSpPr txBox="1"/>
            <p:nvPr/>
          </p:nvSpPr>
          <p:spPr>
            <a:xfrm>
              <a:off x="5476037" y="2540687"/>
              <a:ext cx="1283300" cy="307777"/>
            </a:xfrm>
            <a:prstGeom prst="rect">
              <a:avLst/>
            </a:prstGeom>
            <a:solidFill>
              <a:srgbClr val="1F497D"/>
            </a:solidFill>
          </p:spPr>
          <p:txBody>
            <a:bodyPr wrap="none" rtlCol="0">
              <a:spAutoFit/>
            </a:bodyPr>
            <a:lstStyle/>
            <a:p>
              <a:pPr algn="ctr" defTabSz="914400"/>
              <a:r>
                <a:rPr lang="en-US" sz="1400" b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MOTIVATION</a:t>
              </a:r>
              <a:endParaRPr lang="en-US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ZoneTexte 59"/>
            <p:cNvSpPr txBox="1"/>
            <p:nvPr/>
          </p:nvSpPr>
          <p:spPr>
            <a:xfrm>
              <a:off x="3164907" y="1729472"/>
              <a:ext cx="1183873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914400">
                <a:lnSpc>
                  <a:spcPts val="1400"/>
                </a:lnSpc>
              </a:pPr>
              <a:r>
                <a:rPr lang="en-US" sz="14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Country future</a:t>
              </a:r>
            </a:p>
            <a:p>
              <a:pPr algn="r" defTabSz="914400">
                <a:lnSpc>
                  <a:spcPts val="1400"/>
                </a:lnSpc>
              </a:pPr>
              <a:r>
                <a:rPr lang="en-US" sz="900" i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(%  confidents)</a:t>
              </a:r>
              <a:endParaRPr lang="en-US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ZoneTexte 60"/>
            <p:cNvSpPr txBox="1"/>
            <p:nvPr/>
          </p:nvSpPr>
          <p:spPr>
            <a:xfrm>
              <a:off x="2867023" y="4003146"/>
              <a:ext cx="1481757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914400">
                <a:lnSpc>
                  <a:spcPts val="1400"/>
                </a:lnSpc>
              </a:pPr>
              <a:r>
                <a:rPr lang="en-US" sz="14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Stay in your company</a:t>
              </a:r>
            </a:p>
            <a:p>
              <a:pPr algn="r" defTabSz="914400">
                <a:lnSpc>
                  <a:spcPts val="1400"/>
                </a:lnSpc>
              </a:pPr>
              <a:r>
                <a:rPr lang="en-US" sz="900" i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(%  yes)</a:t>
              </a:r>
              <a:endParaRPr lang="en-US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" name="ZoneTexte 61"/>
            <p:cNvSpPr txBox="1"/>
            <p:nvPr/>
          </p:nvSpPr>
          <p:spPr>
            <a:xfrm>
              <a:off x="7796988" y="532656"/>
              <a:ext cx="1125001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>
                <a:lnSpc>
                  <a:spcPts val="1400"/>
                </a:lnSpc>
              </a:pPr>
              <a:r>
                <a:rPr lang="en-US" sz="14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Quality of life at work </a:t>
              </a:r>
              <a:r>
                <a:rPr lang="en-US" sz="900" i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(% scores 8-10)</a:t>
              </a:r>
              <a:endParaRPr lang="en-US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" name="ZoneTexte 62"/>
            <p:cNvSpPr txBox="1"/>
            <p:nvPr/>
          </p:nvSpPr>
          <p:spPr>
            <a:xfrm>
              <a:off x="7796988" y="2840937"/>
              <a:ext cx="1518462" cy="2718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>
                <a:lnSpc>
                  <a:spcPts val="1400"/>
                </a:lnSpc>
              </a:pPr>
              <a:r>
                <a:rPr lang="en-US" sz="14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Concerns </a:t>
              </a:r>
              <a:r>
                <a:rPr lang="en-US" sz="900" i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(%)</a:t>
              </a:r>
              <a:endParaRPr lang="en-US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" name="ZoneTexte 85"/>
            <p:cNvSpPr txBox="1"/>
            <p:nvPr/>
          </p:nvSpPr>
          <p:spPr>
            <a:xfrm>
              <a:off x="7796988" y="4003146"/>
              <a:ext cx="1290073" cy="8104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>
                <a:lnSpc>
                  <a:spcPts val="1400"/>
                </a:lnSpc>
              </a:pPr>
              <a:r>
                <a:rPr lang="en-US" sz="14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Find a comparable job</a:t>
              </a:r>
            </a:p>
            <a:p>
              <a:pPr defTabSz="914400">
                <a:lnSpc>
                  <a:spcPts val="1400"/>
                </a:lnSpc>
              </a:pPr>
              <a:r>
                <a:rPr lang="en-US" sz="900" i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(% easy)</a:t>
              </a:r>
              <a:endParaRPr lang="en-US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7" name="ZoneTexte 86"/>
            <p:cNvSpPr txBox="1"/>
            <p:nvPr/>
          </p:nvSpPr>
          <p:spPr>
            <a:xfrm>
              <a:off x="5341671" y="3731142"/>
              <a:ext cx="1552028" cy="307777"/>
            </a:xfrm>
            <a:prstGeom prst="rect">
              <a:avLst/>
            </a:prstGeom>
            <a:solidFill>
              <a:srgbClr val="1F497D"/>
            </a:solidFill>
          </p:spPr>
          <p:txBody>
            <a:bodyPr wrap="none" rtlCol="0">
              <a:spAutoFit/>
            </a:bodyPr>
            <a:lstStyle/>
            <a:p>
              <a:pPr algn="ctr" defTabSz="914400"/>
              <a:r>
                <a:rPr lang="en-US" sz="1400" b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DEVELOPMENT</a:t>
              </a:r>
              <a:endParaRPr lang="en-US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" name="ZoneTexte 87"/>
            <p:cNvSpPr txBox="1"/>
            <p:nvPr/>
          </p:nvSpPr>
          <p:spPr>
            <a:xfrm>
              <a:off x="3265714" y="532656"/>
              <a:ext cx="1083066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914400">
                <a:lnSpc>
                  <a:spcPts val="1400"/>
                </a:lnSpc>
              </a:pPr>
              <a:r>
                <a:rPr lang="en-US" sz="14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Happy at work</a:t>
              </a:r>
            </a:p>
            <a:p>
              <a:pPr algn="r" defTabSz="914400">
                <a:lnSpc>
                  <a:spcPts val="1400"/>
                </a:lnSpc>
              </a:pPr>
              <a:r>
                <a:rPr lang="en-US" sz="900" i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(% often)</a:t>
              </a:r>
              <a:endParaRPr lang="en-US" sz="900" i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9" name="ZoneTexte 88"/>
            <p:cNvSpPr txBox="1"/>
            <p:nvPr/>
          </p:nvSpPr>
          <p:spPr>
            <a:xfrm>
              <a:off x="7796987" y="1729472"/>
              <a:ext cx="1290073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>
                <a:lnSpc>
                  <a:spcPts val="1400"/>
                </a:lnSpc>
              </a:pPr>
              <a:r>
                <a:rPr lang="en-US" sz="14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Professional future</a:t>
              </a:r>
            </a:p>
            <a:p>
              <a:pPr defTabSz="914400">
                <a:lnSpc>
                  <a:spcPts val="1400"/>
                </a:lnSpc>
              </a:pPr>
              <a:r>
                <a:rPr lang="en-US" sz="900" i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(%  confident)</a:t>
              </a:r>
              <a:endParaRPr lang="en-US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0" name="ZoneTexte 89"/>
            <p:cNvSpPr txBox="1"/>
            <p:nvPr/>
          </p:nvSpPr>
          <p:spPr>
            <a:xfrm>
              <a:off x="2867022" y="2840937"/>
              <a:ext cx="1481758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914400">
                <a:lnSpc>
                  <a:spcPts val="1400"/>
                </a:lnSpc>
              </a:pPr>
              <a:r>
                <a:rPr lang="en-US" sz="14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Motivation</a:t>
              </a:r>
            </a:p>
            <a:p>
              <a:pPr algn="r" defTabSz="914400">
                <a:lnSpc>
                  <a:spcPts val="1400"/>
                </a:lnSpc>
              </a:pPr>
              <a:r>
                <a:rPr lang="en-US" sz="900" i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(%  is increasing +  remaining stable)</a:t>
              </a:r>
              <a:endParaRPr lang="en-US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934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20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aphique 5"/>
          <p:cNvGraphicFramePr/>
          <p:nvPr>
            <p:extLst>
              <p:ext uri="{D42A27DB-BD31-4B8C-83A1-F6EECF244321}">
                <p14:modId xmlns:p14="http://schemas.microsoft.com/office/powerpoint/2010/main" val="2488567222"/>
              </p:ext>
            </p:extLst>
          </p:nvPr>
        </p:nvGraphicFramePr>
        <p:xfrm>
          <a:off x="4017640" y="224526"/>
          <a:ext cx="1668016" cy="1235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Graphique 6"/>
          <p:cNvGraphicFramePr/>
          <p:nvPr>
            <p:extLst>
              <p:ext uri="{D42A27DB-BD31-4B8C-83A1-F6EECF244321}">
                <p14:modId xmlns:p14="http://schemas.microsoft.com/office/powerpoint/2010/main" val="3216251151"/>
              </p:ext>
            </p:extLst>
          </p:nvPr>
        </p:nvGraphicFramePr>
        <p:xfrm>
          <a:off x="3995936" y="1414924"/>
          <a:ext cx="1668016" cy="1235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Graphique 7"/>
          <p:cNvGraphicFramePr/>
          <p:nvPr>
            <p:extLst>
              <p:ext uri="{D42A27DB-BD31-4B8C-83A1-F6EECF244321}">
                <p14:modId xmlns:p14="http://schemas.microsoft.com/office/powerpoint/2010/main" val="1482680212"/>
              </p:ext>
            </p:extLst>
          </p:nvPr>
        </p:nvGraphicFramePr>
        <p:xfrm>
          <a:off x="3995936" y="2605321"/>
          <a:ext cx="1668016" cy="1235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Graphique 8"/>
          <p:cNvGraphicFramePr/>
          <p:nvPr>
            <p:extLst>
              <p:ext uri="{D42A27DB-BD31-4B8C-83A1-F6EECF244321}">
                <p14:modId xmlns:p14="http://schemas.microsoft.com/office/powerpoint/2010/main" val="838179941"/>
              </p:ext>
            </p:extLst>
          </p:nvPr>
        </p:nvGraphicFramePr>
        <p:xfrm>
          <a:off x="4017640" y="3795718"/>
          <a:ext cx="1668016" cy="1235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0" name="Graphique 9"/>
          <p:cNvGraphicFramePr/>
          <p:nvPr>
            <p:extLst>
              <p:ext uri="{D42A27DB-BD31-4B8C-83A1-F6EECF244321}">
                <p14:modId xmlns:p14="http://schemas.microsoft.com/office/powerpoint/2010/main" val="3229968904"/>
              </p:ext>
            </p:extLst>
          </p:nvPr>
        </p:nvGraphicFramePr>
        <p:xfrm>
          <a:off x="6504384" y="227721"/>
          <a:ext cx="1668016" cy="1235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1" name="Graphique 10"/>
          <p:cNvGraphicFramePr/>
          <p:nvPr>
            <p:extLst>
              <p:ext uri="{D42A27DB-BD31-4B8C-83A1-F6EECF244321}">
                <p14:modId xmlns:p14="http://schemas.microsoft.com/office/powerpoint/2010/main" val="1356773154"/>
              </p:ext>
            </p:extLst>
          </p:nvPr>
        </p:nvGraphicFramePr>
        <p:xfrm>
          <a:off x="6494404" y="1419049"/>
          <a:ext cx="1668016" cy="1235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2" name="Graphique 11"/>
          <p:cNvGraphicFramePr/>
          <p:nvPr>
            <p:extLst>
              <p:ext uri="{D42A27DB-BD31-4B8C-83A1-F6EECF244321}">
                <p14:modId xmlns:p14="http://schemas.microsoft.com/office/powerpoint/2010/main" val="2046679138"/>
              </p:ext>
            </p:extLst>
          </p:nvPr>
        </p:nvGraphicFramePr>
        <p:xfrm>
          <a:off x="6482680" y="2608516"/>
          <a:ext cx="1668016" cy="1235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3" name="Graphique 12"/>
          <p:cNvGraphicFramePr/>
          <p:nvPr>
            <p:extLst>
              <p:ext uri="{D42A27DB-BD31-4B8C-83A1-F6EECF244321}">
                <p14:modId xmlns:p14="http://schemas.microsoft.com/office/powerpoint/2010/main" val="1987371933"/>
              </p:ext>
            </p:extLst>
          </p:nvPr>
        </p:nvGraphicFramePr>
        <p:xfrm>
          <a:off x="6504384" y="3798913"/>
          <a:ext cx="1668016" cy="1235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7052172" y="660192"/>
            <a:ext cx="6062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fr-FR" sz="2000" b="1" dirty="0" smtClean="0">
                <a:solidFill>
                  <a:srgbClr val="9DB6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  <a:r>
              <a:rPr lang="fr-FR" sz="1200" b="1" dirty="0" smtClean="0">
                <a:solidFill>
                  <a:srgbClr val="9DB6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en-US" sz="2000" b="1" dirty="0">
              <a:solidFill>
                <a:srgbClr val="9DB6D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4571554" y="659770"/>
            <a:ext cx="6062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fr-FR" sz="2000" b="1" dirty="0" smtClean="0">
                <a:solidFill>
                  <a:srgbClr val="9DB6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  <a:r>
              <a:rPr lang="fr-FR" sz="1200" b="1" dirty="0" smtClean="0">
                <a:solidFill>
                  <a:srgbClr val="9DB6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en-US" sz="2000" b="1" dirty="0">
              <a:solidFill>
                <a:srgbClr val="9DB6D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7051611" y="1859631"/>
            <a:ext cx="6062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fr-FR" sz="2000" b="1" dirty="0" smtClean="0">
                <a:solidFill>
                  <a:srgbClr val="9DB6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52</a:t>
            </a:r>
            <a:r>
              <a:rPr lang="fr-FR" sz="1200" b="1" dirty="0" smtClean="0">
                <a:solidFill>
                  <a:srgbClr val="9DB6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en-US" sz="2000" b="1" dirty="0">
              <a:solidFill>
                <a:srgbClr val="9DB6D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4560359" y="1859209"/>
            <a:ext cx="6062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fr-FR" sz="2000" b="1" dirty="0" smtClean="0">
                <a:solidFill>
                  <a:srgbClr val="9DB6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  <a:r>
              <a:rPr lang="fr-FR" sz="1200" b="1" dirty="0" smtClean="0">
                <a:solidFill>
                  <a:srgbClr val="9DB6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en-US" sz="2000" b="1" dirty="0">
              <a:solidFill>
                <a:srgbClr val="9DB6D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4564265" y="3036456"/>
            <a:ext cx="6062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fr-FR" sz="2000" b="1" dirty="0" smtClean="0">
                <a:solidFill>
                  <a:srgbClr val="9DB6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63</a:t>
            </a:r>
            <a:r>
              <a:rPr lang="fr-FR" sz="1200" b="1" dirty="0" smtClean="0">
                <a:solidFill>
                  <a:srgbClr val="9DB6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en-US" sz="2000" b="1" dirty="0">
              <a:solidFill>
                <a:srgbClr val="9DB6D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7066125" y="4245496"/>
            <a:ext cx="6062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fr-FR" sz="2000" b="1" dirty="0" smtClean="0">
                <a:solidFill>
                  <a:srgbClr val="9DB6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</a:t>
            </a:r>
            <a:r>
              <a:rPr lang="fr-FR" sz="1200" b="1" dirty="0" smtClean="0">
                <a:solidFill>
                  <a:srgbClr val="9DB6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en-US" sz="2000" b="1" dirty="0">
              <a:solidFill>
                <a:srgbClr val="9DB6D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4574873" y="4245074"/>
            <a:ext cx="6062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fr-FR" sz="2000" b="1" dirty="0" smtClean="0">
                <a:solidFill>
                  <a:srgbClr val="9DB6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57</a:t>
            </a:r>
            <a:r>
              <a:rPr lang="fr-FR" sz="1200" b="1" dirty="0" smtClean="0">
                <a:solidFill>
                  <a:srgbClr val="9DB6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en-US" sz="2000" b="1" dirty="0">
              <a:solidFill>
                <a:srgbClr val="9DB6D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8191897" y="3261504"/>
            <a:ext cx="122153" cy="7930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8191897" y="3398502"/>
            <a:ext cx="122153" cy="79306"/>
          </a:xfrm>
          <a:prstGeom prst="rect">
            <a:avLst/>
          </a:prstGeom>
          <a:solidFill>
            <a:srgbClr val="E8D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8191897" y="3535500"/>
            <a:ext cx="122153" cy="79306"/>
          </a:xfrm>
          <a:prstGeom prst="rect">
            <a:avLst/>
          </a:prstGeom>
          <a:solidFill>
            <a:srgbClr val="C050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8" name="Rectangle à coins arrondis 47"/>
          <p:cNvSpPr/>
          <p:nvPr/>
        </p:nvSpPr>
        <p:spPr>
          <a:xfrm>
            <a:off x="248400" y="224526"/>
            <a:ext cx="2664296" cy="189021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914400"/>
            <a:endParaRPr lang="fr-FR" sz="1800" dirty="0" smtClean="0">
              <a:solidFill>
                <a:prstClr val="white"/>
              </a:solidFill>
            </a:endParaRPr>
          </a:p>
          <a:p>
            <a:pPr defTabSz="914400"/>
            <a:endParaRPr lang="fr-FR" sz="1800" dirty="0">
              <a:solidFill>
                <a:prstClr val="white"/>
              </a:solidFill>
            </a:endParaRPr>
          </a:p>
        </p:txBody>
      </p:sp>
      <p:grpSp>
        <p:nvGrpSpPr>
          <p:cNvPr id="2" name="Groupe 1"/>
          <p:cNvGrpSpPr/>
          <p:nvPr/>
        </p:nvGrpSpPr>
        <p:grpSpPr>
          <a:xfrm>
            <a:off x="969855" y="347857"/>
            <a:ext cx="1319572" cy="1552943"/>
            <a:chOff x="954000" y="347857"/>
            <a:chExt cx="1319572" cy="1552943"/>
          </a:xfrm>
        </p:grpSpPr>
        <p:sp>
          <p:nvSpPr>
            <p:cNvPr id="93" name="ZoneTexte 92"/>
            <p:cNvSpPr txBox="1"/>
            <p:nvPr/>
          </p:nvSpPr>
          <p:spPr>
            <a:xfrm>
              <a:off x="1127104" y="347857"/>
              <a:ext cx="1146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400"/>
              <a:r>
                <a:rPr lang="fr-FR" sz="1800" b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FRANCE</a:t>
              </a:r>
              <a:endParaRPr lang="en-US" sz="1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00" y="734400"/>
              <a:ext cx="1224986" cy="1166400"/>
            </a:xfrm>
            <a:prstGeom prst="rect">
              <a:avLst/>
            </a:prstGeom>
          </p:spPr>
        </p:pic>
      </p:grpSp>
      <p:cxnSp>
        <p:nvCxnSpPr>
          <p:cNvPr id="50" name="Connecteur droit 49"/>
          <p:cNvCxnSpPr/>
          <p:nvPr/>
        </p:nvCxnSpPr>
        <p:spPr>
          <a:xfrm>
            <a:off x="3756843" y="2674207"/>
            <a:ext cx="502520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eur droit 63"/>
          <p:cNvCxnSpPr/>
          <p:nvPr/>
        </p:nvCxnSpPr>
        <p:spPr>
          <a:xfrm>
            <a:off x="3756843" y="3883882"/>
            <a:ext cx="502520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droit 64"/>
          <p:cNvCxnSpPr/>
          <p:nvPr/>
        </p:nvCxnSpPr>
        <p:spPr>
          <a:xfrm>
            <a:off x="3756843" y="301822"/>
            <a:ext cx="502520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cteur droit 65"/>
          <p:cNvCxnSpPr/>
          <p:nvPr/>
        </p:nvCxnSpPr>
        <p:spPr>
          <a:xfrm>
            <a:off x="3756843" y="1483582"/>
            <a:ext cx="502520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ZoneTexte 66"/>
          <p:cNvSpPr txBox="1"/>
          <p:nvPr/>
        </p:nvSpPr>
        <p:spPr>
          <a:xfrm>
            <a:off x="5276647" y="656247"/>
            <a:ext cx="532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914400"/>
            <a:r>
              <a:rPr lang="fr-FR" sz="1800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#6*</a:t>
            </a:r>
            <a:endParaRPr lang="fr-FR" sz="1100" dirty="0" smtClean="0">
              <a:solidFill>
                <a:srgbClr val="00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ZoneTexte 67"/>
          <p:cNvSpPr txBox="1"/>
          <p:nvPr/>
        </p:nvSpPr>
        <p:spPr>
          <a:xfrm>
            <a:off x="6489776" y="656247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fr-FR" sz="1800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#9</a:t>
            </a:r>
            <a:endParaRPr lang="fr-FR" sz="1100" dirty="0" smtClean="0">
              <a:solidFill>
                <a:srgbClr val="00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ZoneTexte 68"/>
          <p:cNvSpPr txBox="1"/>
          <p:nvPr/>
        </p:nvSpPr>
        <p:spPr>
          <a:xfrm>
            <a:off x="5258501" y="1856693"/>
            <a:ext cx="552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914400"/>
            <a:r>
              <a:rPr lang="fr-FR" sz="1800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#11</a:t>
            </a:r>
            <a:endParaRPr lang="fr-FR" sz="1100" dirty="0" smtClean="0">
              <a:solidFill>
                <a:srgbClr val="00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ZoneTexte 69"/>
          <p:cNvSpPr txBox="1"/>
          <p:nvPr/>
        </p:nvSpPr>
        <p:spPr>
          <a:xfrm>
            <a:off x="6482461" y="1860277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fr-FR" sz="1800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#9</a:t>
            </a:r>
            <a:endParaRPr lang="fr-FR" sz="1100" dirty="0" smtClean="0">
              <a:solidFill>
                <a:srgbClr val="00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ZoneTexte 70"/>
          <p:cNvSpPr txBox="1"/>
          <p:nvPr/>
        </p:nvSpPr>
        <p:spPr>
          <a:xfrm>
            <a:off x="5258501" y="3043899"/>
            <a:ext cx="552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914400"/>
            <a:r>
              <a:rPr lang="fr-FR" sz="1800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#11</a:t>
            </a:r>
            <a:endParaRPr lang="fr-FR" sz="1100" dirty="0" smtClean="0">
              <a:solidFill>
                <a:srgbClr val="00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ZoneTexte 71"/>
          <p:cNvSpPr txBox="1"/>
          <p:nvPr/>
        </p:nvSpPr>
        <p:spPr>
          <a:xfrm>
            <a:off x="5252603" y="4223719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914400"/>
            <a:r>
              <a:rPr lang="fr-FR" sz="1800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#8</a:t>
            </a:r>
          </a:p>
        </p:txBody>
      </p:sp>
      <p:sp>
        <p:nvSpPr>
          <p:cNvPr id="73" name="ZoneTexte 72"/>
          <p:cNvSpPr txBox="1"/>
          <p:nvPr/>
        </p:nvSpPr>
        <p:spPr>
          <a:xfrm>
            <a:off x="6489776" y="4223719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fr-FR" sz="1800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fr-FR" sz="1800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fr-FR" sz="1800" dirty="0" smtClean="0">
              <a:solidFill>
                <a:srgbClr val="00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EFFCE-D9D5-47A3-B7E3-A1DE6201FD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3" name="Picture 2" descr="M:\5 - RP &amp; MEDIAS SOCIAUX\01-RP Groupe\1 - Opérations presse corporate\2015 06 02-Baromètre\07. Identité\Drapeaux\France 10717126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953" y="388884"/>
            <a:ext cx="267363" cy="26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Rectangle à coins arrondis 53"/>
          <p:cNvSpPr/>
          <p:nvPr/>
        </p:nvSpPr>
        <p:spPr>
          <a:xfrm>
            <a:off x="248400" y="2330760"/>
            <a:ext cx="2664296" cy="2513447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914400"/>
            <a:r>
              <a:rPr lang="en-US" sz="18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</a:t>
            </a:r>
            <a:r>
              <a:rPr lang="en-US" sz="1400" i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400" i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eurostat</a:t>
            </a:r>
            <a:r>
              <a:rPr lang="en-US" sz="1400" i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2014)</a:t>
            </a:r>
          </a:p>
          <a:p>
            <a:pPr defTabSz="914400"/>
            <a:endParaRPr lang="en-US" sz="1200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" indent="-85725" defTabSz="9144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Growth rate of GDP: 1%</a:t>
            </a:r>
          </a:p>
          <a:p>
            <a:pPr marL="85725" indent="-85725" defTabSz="9144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Active population: 28,8 M</a:t>
            </a:r>
          </a:p>
          <a:p>
            <a:pPr marL="85725" indent="-85725" defTabSz="9144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Unemployment rate: 10,4% </a:t>
            </a:r>
          </a:p>
          <a:p>
            <a:pPr marL="85725" indent="-85725" defTabSz="9144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400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050" i="1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sz="1050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 </a:t>
            </a:r>
            <a:r>
              <a:rPr lang="en-US" sz="1050" i="1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rank among the 14 </a:t>
            </a:r>
            <a:r>
              <a:rPr lang="en-US" sz="1050" i="1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1050" i="1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uropean countries</a:t>
            </a:r>
          </a:p>
          <a:p>
            <a:pPr defTabSz="914400">
              <a:spcBef>
                <a:spcPts val="600"/>
              </a:spcBef>
            </a:pPr>
            <a:endParaRPr lang="en-US" sz="1400" dirty="0" smtClean="0">
              <a:solidFill>
                <a:prstClr val="white"/>
              </a:solidFill>
            </a:endParaRPr>
          </a:p>
          <a:p>
            <a:pPr defTabSz="914400"/>
            <a:endParaRPr lang="en-US" sz="1100" dirty="0" smtClean="0">
              <a:solidFill>
                <a:prstClr val="white"/>
              </a:solidFill>
            </a:endParaRPr>
          </a:p>
        </p:txBody>
      </p:sp>
      <p:grpSp>
        <p:nvGrpSpPr>
          <p:cNvPr id="55" name="Groupe 54"/>
          <p:cNvGrpSpPr/>
          <p:nvPr/>
        </p:nvGrpSpPr>
        <p:grpSpPr>
          <a:xfrm>
            <a:off x="2867022" y="159777"/>
            <a:ext cx="6448428" cy="4653847"/>
            <a:chOff x="2867022" y="159777"/>
            <a:chExt cx="6448428" cy="4653847"/>
          </a:xfrm>
        </p:grpSpPr>
        <p:sp>
          <p:nvSpPr>
            <p:cNvPr id="56" name="ZoneTexte 55"/>
            <p:cNvSpPr txBox="1"/>
            <p:nvPr/>
          </p:nvSpPr>
          <p:spPr>
            <a:xfrm>
              <a:off x="8342984" y="3478891"/>
              <a:ext cx="45076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sz="11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time</a:t>
              </a:r>
              <a:endParaRPr lang="en-US" sz="11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ZoneTexte 56"/>
            <p:cNvSpPr txBox="1"/>
            <p:nvPr/>
          </p:nvSpPr>
          <p:spPr>
            <a:xfrm>
              <a:off x="8342984" y="3193642"/>
              <a:ext cx="37382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sz="11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job</a:t>
              </a:r>
              <a:endParaRPr lang="en-US" sz="11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ZoneTexte 57"/>
            <p:cNvSpPr txBox="1"/>
            <p:nvPr/>
          </p:nvSpPr>
          <p:spPr>
            <a:xfrm>
              <a:off x="8342984" y="3342820"/>
              <a:ext cx="52290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sz="11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wage</a:t>
              </a:r>
              <a:endParaRPr lang="en-US" sz="11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ZoneTexte 58"/>
            <p:cNvSpPr txBox="1"/>
            <p:nvPr/>
          </p:nvSpPr>
          <p:spPr>
            <a:xfrm>
              <a:off x="5457091" y="159777"/>
              <a:ext cx="1321196" cy="307777"/>
            </a:xfrm>
            <a:prstGeom prst="rect">
              <a:avLst/>
            </a:prstGeom>
            <a:solidFill>
              <a:srgbClr val="1F497D"/>
            </a:solidFill>
          </p:spPr>
          <p:txBody>
            <a:bodyPr wrap="none" rtlCol="0">
              <a:spAutoFit/>
            </a:bodyPr>
            <a:lstStyle/>
            <a:p>
              <a:pPr algn="ctr" defTabSz="914400"/>
              <a:r>
                <a:rPr lang="en-US" sz="1400" b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WELL-BEING</a:t>
              </a:r>
              <a:endParaRPr lang="en-US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ZoneTexte 59"/>
            <p:cNvSpPr txBox="1"/>
            <p:nvPr/>
          </p:nvSpPr>
          <p:spPr>
            <a:xfrm>
              <a:off x="5431442" y="1350232"/>
              <a:ext cx="1372492" cy="307777"/>
            </a:xfrm>
            <a:prstGeom prst="rect">
              <a:avLst/>
            </a:prstGeom>
            <a:solidFill>
              <a:srgbClr val="1F497D"/>
            </a:solidFill>
          </p:spPr>
          <p:txBody>
            <a:bodyPr wrap="none" rtlCol="0">
              <a:spAutoFit/>
            </a:bodyPr>
            <a:lstStyle/>
            <a:p>
              <a:pPr algn="ctr" defTabSz="914400"/>
              <a:r>
                <a:rPr lang="en-US" sz="1400" b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CONFIDENCE</a:t>
              </a:r>
              <a:endParaRPr lang="en-US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ZoneTexte 60"/>
            <p:cNvSpPr txBox="1"/>
            <p:nvPr/>
          </p:nvSpPr>
          <p:spPr>
            <a:xfrm>
              <a:off x="5476037" y="2540687"/>
              <a:ext cx="1283300" cy="307777"/>
            </a:xfrm>
            <a:prstGeom prst="rect">
              <a:avLst/>
            </a:prstGeom>
            <a:solidFill>
              <a:srgbClr val="1F497D"/>
            </a:solidFill>
          </p:spPr>
          <p:txBody>
            <a:bodyPr wrap="none" rtlCol="0">
              <a:spAutoFit/>
            </a:bodyPr>
            <a:lstStyle/>
            <a:p>
              <a:pPr algn="ctr" defTabSz="914400"/>
              <a:r>
                <a:rPr lang="en-US" sz="1400" b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MOTIVATION</a:t>
              </a:r>
              <a:endParaRPr lang="en-US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" name="ZoneTexte 61"/>
            <p:cNvSpPr txBox="1"/>
            <p:nvPr/>
          </p:nvSpPr>
          <p:spPr>
            <a:xfrm>
              <a:off x="3164907" y="1729472"/>
              <a:ext cx="1183873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914400">
                <a:lnSpc>
                  <a:spcPts val="1400"/>
                </a:lnSpc>
              </a:pPr>
              <a:r>
                <a:rPr lang="en-US" sz="14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Country future</a:t>
              </a:r>
            </a:p>
            <a:p>
              <a:pPr algn="r" defTabSz="914400">
                <a:lnSpc>
                  <a:spcPts val="1400"/>
                </a:lnSpc>
              </a:pPr>
              <a:r>
                <a:rPr lang="en-US" sz="900" i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(%  confidents)</a:t>
              </a:r>
              <a:endParaRPr lang="en-US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" name="ZoneTexte 62"/>
            <p:cNvSpPr txBox="1"/>
            <p:nvPr/>
          </p:nvSpPr>
          <p:spPr>
            <a:xfrm>
              <a:off x="2867023" y="4003146"/>
              <a:ext cx="1481757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914400">
                <a:lnSpc>
                  <a:spcPts val="1400"/>
                </a:lnSpc>
              </a:pPr>
              <a:r>
                <a:rPr lang="en-US" sz="14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Stay in your company</a:t>
              </a:r>
            </a:p>
            <a:p>
              <a:pPr algn="r" defTabSz="914400">
                <a:lnSpc>
                  <a:spcPts val="1400"/>
                </a:lnSpc>
              </a:pPr>
              <a:r>
                <a:rPr lang="en-US" sz="900" i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(%  yes)</a:t>
              </a:r>
              <a:endParaRPr lang="en-US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" name="ZoneTexte 85"/>
            <p:cNvSpPr txBox="1"/>
            <p:nvPr/>
          </p:nvSpPr>
          <p:spPr>
            <a:xfrm>
              <a:off x="7796988" y="532656"/>
              <a:ext cx="1125001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>
                <a:lnSpc>
                  <a:spcPts val="1400"/>
                </a:lnSpc>
              </a:pPr>
              <a:r>
                <a:rPr lang="en-US" sz="14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Quality of life at work </a:t>
              </a:r>
              <a:r>
                <a:rPr lang="en-US" sz="900" i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(% scores 8-10)</a:t>
              </a:r>
              <a:endParaRPr lang="en-US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7" name="ZoneTexte 86"/>
            <p:cNvSpPr txBox="1"/>
            <p:nvPr/>
          </p:nvSpPr>
          <p:spPr>
            <a:xfrm>
              <a:off x="7796988" y="2840937"/>
              <a:ext cx="1518462" cy="2718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>
                <a:lnSpc>
                  <a:spcPts val="1400"/>
                </a:lnSpc>
              </a:pPr>
              <a:r>
                <a:rPr lang="en-US" sz="14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Concerns </a:t>
              </a:r>
              <a:r>
                <a:rPr lang="en-US" sz="900" i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(%)</a:t>
              </a:r>
              <a:endParaRPr lang="en-US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" name="ZoneTexte 87"/>
            <p:cNvSpPr txBox="1"/>
            <p:nvPr/>
          </p:nvSpPr>
          <p:spPr>
            <a:xfrm>
              <a:off x="7796988" y="4003146"/>
              <a:ext cx="1290073" cy="8104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>
                <a:lnSpc>
                  <a:spcPts val="1400"/>
                </a:lnSpc>
              </a:pPr>
              <a:r>
                <a:rPr lang="en-US" sz="14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Find a comparable job</a:t>
              </a:r>
            </a:p>
            <a:p>
              <a:pPr defTabSz="914400">
                <a:lnSpc>
                  <a:spcPts val="1400"/>
                </a:lnSpc>
              </a:pPr>
              <a:r>
                <a:rPr lang="en-US" sz="900" i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(% easy)</a:t>
              </a:r>
              <a:endParaRPr lang="en-US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9" name="ZoneTexte 88"/>
            <p:cNvSpPr txBox="1"/>
            <p:nvPr/>
          </p:nvSpPr>
          <p:spPr>
            <a:xfrm>
              <a:off x="5341671" y="3731142"/>
              <a:ext cx="1552028" cy="307777"/>
            </a:xfrm>
            <a:prstGeom prst="rect">
              <a:avLst/>
            </a:prstGeom>
            <a:solidFill>
              <a:srgbClr val="1F497D"/>
            </a:solidFill>
          </p:spPr>
          <p:txBody>
            <a:bodyPr wrap="none" rtlCol="0">
              <a:spAutoFit/>
            </a:bodyPr>
            <a:lstStyle/>
            <a:p>
              <a:pPr algn="ctr" defTabSz="914400"/>
              <a:r>
                <a:rPr lang="en-US" sz="1400" b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DEVELOPMENT</a:t>
              </a:r>
              <a:endParaRPr lang="en-US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0" name="ZoneTexte 89"/>
            <p:cNvSpPr txBox="1"/>
            <p:nvPr/>
          </p:nvSpPr>
          <p:spPr>
            <a:xfrm>
              <a:off x="3265714" y="532656"/>
              <a:ext cx="1083066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914400">
                <a:lnSpc>
                  <a:spcPts val="1400"/>
                </a:lnSpc>
              </a:pPr>
              <a:r>
                <a:rPr lang="en-US" sz="14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Happy at work</a:t>
              </a:r>
            </a:p>
            <a:p>
              <a:pPr algn="r" defTabSz="914400">
                <a:lnSpc>
                  <a:spcPts val="1400"/>
                </a:lnSpc>
              </a:pPr>
              <a:r>
                <a:rPr lang="en-US" sz="900" i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(% often)</a:t>
              </a:r>
              <a:endParaRPr lang="en-US" sz="900" i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1" name="ZoneTexte 90"/>
            <p:cNvSpPr txBox="1"/>
            <p:nvPr/>
          </p:nvSpPr>
          <p:spPr>
            <a:xfrm>
              <a:off x="7796987" y="1729472"/>
              <a:ext cx="1290073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>
                <a:lnSpc>
                  <a:spcPts val="1400"/>
                </a:lnSpc>
              </a:pPr>
              <a:r>
                <a:rPr lang="en-US" sz="14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Professional future</a:t>
              </a:r>
            </a:p>
            <a:p>
              <a:pPr defTabSz="914400">
                <a:lnSpc>
                  <a:spcPts val="1400"/>
                </a:lnSpc>
              </a:pPr>
              <a:r>
                <a:rPr lang="en-US" sz="900" i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(%  confident)</a:t>
              </a:r>
              <a:endParaRPr lang="en-US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2" name="ZoneTexte 91"/>
            <p:cNvSpPr txBox="1"/>
            <p:nvPr/>
          </p:nvSpPr>
          <p:spPr>
            <a:xfrm>
              <a:off x="2867022" y="2840937"/>
              <a:ext cx="1481758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914400">
                <a:lnSpc>
                  <a:spcPts val="1400"/>
                </a:lnSpc>
              </a:pPr>
              <a:r>
                <a:rPr lang="en-US" sz="14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Motivation</a:t>
              </a:r>
            </a:p>
            <a:p>
              <a:pPr algn="r" defTabSz="914400">
                <a:lnSpc>
                  <a:spcPts val="1400"/>
                </a:lnSpc>
              </a:pPr>
              <a:r>
                <a:rPr lang="en-US" sz="900" i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(%  is increasing +  remaining stable)</a:t>
              </a:r>
              <a:endParaRPr lang="en-US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21186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20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aphique 5"/>
          <p:cNvGraphicFramePr/>
          <p:nvPr>
            <p:extLst>
              <p:ext uri="{D42A27DB-BD31-4B8C-83A1-F6EECF244321}">
                <p14:modId xmlns:p14="http://schemas.microsoft.com/office/powerpoint/2010/main" val="3291703855"/>
              </p:ext>
            </p:extLst>
          </p:nvPr>
        </p:nvGraphicFramePr>
        <p:xfrm>
          <a:off x="4017640" y="224526"/>
          <a:ext cx="1668016" cy="1235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Graphique 6"/>
          <p:cNvGraphicFramePr/>
          <p:nvPr>
            <p:extLst>
              <p:ext uri="{D42A27DB-BD31-4B8C-83A1-F6EECF244321}">
                <p14:modId xmlns:p14="http://schemas.microsoft.com/office/powerpoint/2010/main" val="2738953448"/>
              </p:ext>
            </p:extLst>
          </p:nvPr>
        </p:nvGraphicFramePr>
        <p:xfrm>
          <a:off x="3995936" y="1414924"/>
          <a:ext cx="1668016" cy="1235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Graphique 7"/>
          <p:cNvGraphicFramePr/>
          <p:nvPr>
            <p:extLst>
              <p:ext uri="{D42A27DB-BD31-4B8C-83A1-F6EECF244321}">
                <p14:modId xmlns:p14="http://schemas.microsoft.com/office/powerpoint/2010/main" val="3749042547"/>
              </p:ext>
            </p:extLst>
          </p:nvPr>
        </p:nvGraphicFramePr>
        <p:xfrm>
          <a:off x="3995936" y="2605321"/>
          <a:ext cx="1668016" cy="1235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Graphique 8"/>
          <p:cNvGraphicFramePr/>
          <p:nvPr>
            <p:extLst>
              <p:ext uri="{D42A27DB-BD31-4B8C-83A1-F6EECF244321}">
                <p14:modId xmlns:p14="http://schemas.microsoft.com/office/powerpoint/2010/main" val="2091896538"/>
              </p:ext>
            </p:extLst>
          </p:nvPr>
        </p:nvGraphicFramePr>
        <p:xfrm>
          <a:off x="4017640" y="3795718"/>
          <a:ext cx="1668016" cy="1235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0" name="Graphique 9"/>
          <p:cNvGraphicFramePr/>
          <p:nvPr>
            <p:extLst>
              <p:ext uri="{D42A27DB-BD31-4B8C-83A1-F6EECF244321}">
                <p14:modId xmlns:p14="http://schemas.microsoft.com/office/powerpoint/2010/main" val="4283770731"/>
              </p:ext>
            </p:extLst>
          </p:nvPr>
        </p:nvGraphicFramePr>
        <p:xfrm>
          <a:off x="6504384" y="227721"/>
          <a:ext cx="1668016" cy="1235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1" name="Graphique 10"/>
          <p:cNvGraphicFramePr/>
          <p:nvPr>
            <p:extLst>
              <p:ext uri="{D42A27DB-BD31-4B8C-83A1-F6EECF244321}">
                <p14:modId xmlns:p14="http://schemas.microsoft.com/office/powerpoint/2010/main" val="2948828561"/>
              </p:ext>
            </p:extLst>
          </p:nvPr>
        </p:nvGraphicFramePr>
        <p:xfrm>
          <a:off x="6494404" y="1419049"/>
          <a:ext cx="1668016" cy="1235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2" name="Graphique 11"/>
          <p:cNvGraphicFramePr/>
          <p:nvPr>
            <p:extLst>
              <p:ext uri="{D42A27DB-BD31-4B8C-83A1-F6EECF244321}">
                <p14:modId xmlns:p14="http://schemas.microsoft.com/office/powerpoint/2010/main" val="2526203897"/>
              </p:ext>
            </p:extLst>
          </p:nvPr>
        </p:nvGraphicFramePr>
        <p:xfrm>
          <a:off x="6482680" y="2608516"/>
          <a:ext cx="1668016" cy="1235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3" name="Graphique 12"/>
          <p:cNvGraphicFramePr/>
          <p:nvPr>
            <p:extLst>
              <p:ext uri="{D42A27DB-BD31-4B8C-83A1-F6EECF244321}">
                <p14:modId xmlns:p14="http://schemas.microsoft.com/office/powerpoint/2010/main" val="2262620468"/>
              </p:ext>
            </p:extLst>
          </p:nvPr>
        </p:nvGraphicFramePr>
        <p:xfrm>
          <a:off x="6504384" y="3798913"/>
          <a:ext cx="1668016" cy="1235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7028420" y="660192"/>
            <a:ext cx="6062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fr-FR" sz="2000" b="1" dirty="0" smtClean="0">
                <a:solidFill>
                  <a:srgbClr val="9DB6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</a:t>
            </a:r>
            <a:r>
              <a:rPr lang="fr-FR" sz="1200" b="1" dirty="0" smtClean="0">
                <a:solidFill>
                  <a:srgbClr val="9DB6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en-US" sz="2000" b="1" dirty="0">
              <a:solidFill>
                <a:srgbClr val="9DB6D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4541864" y="659770"/>
            <a:ext cx="6062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fr-FR" sz="2000" b="1" dirty="0" smtClean="0">
                <a:solidFill>
                  <a:srgbClr val="9DB6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</a:t>
            </a:r>
            <a:r>
              <a:rPr lang="fr-FR" sz="1200" b="1" dirty="0" smtClean="0">
                <a:solidFill>
                  <a:srgbClr val="9DB6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en-US" sz="2000" b="1" dirty="0">
              <a:solidFill>
                <a:srgbClr val="9DB6D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7033797" y="1859631"/>
            <a:ext cx="6062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fr-FR" sz="2000" b="1" dirty="0" smtClean="0">
                <a:solidFill>
                  <a:srgbClr val="9DB6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</a:t>
            </a:r>
            <a:r>
              <a:rPr lang="fr-FR" sz="1200" b="1" dirty="0" smtClean="0">
                <a:solidFill>
                  <a:srgbClr val="9DB6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en-US" sz="2000" b="1" dirty="0">
              <a:solidFill>
                <a:srgbClr val="9DB6D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4530669" y="1859209"/>
            <a:ext cx="6062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fr-FR" sz="2000" b="1" dirty="0" smtClean="0">
                <a:solidFill>
                  <a:srgbClr val="9DB6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62</a:t>
            </a:r>
            <a:r>
              <a:rPr lang="fr-FR" sz="1200" b="1" dirty="0" smtClean="0">
                <a:solidFill>
                  <a:srgbClr val="9DB6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en-US" sz="2000" b="1" dirty="0">
              <a:solidFill>
                <a:srgbClr val="9DB6D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4522699" y="3036456"/>
            <a:ext cx="6062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fr-FR" sz="2000" b="1" dirty="0" smtClean="0">
                <a:solidFill>
                  <a:srgbClr val="9DB6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78</a:t>
            </a:r>
            <a:r>
              <a:rPr lang="fr-FR" sz="1200" b="1" dirty="0" smtClean="0">
                <a:solidFill>
                  <a:srgbClr val="9DB6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en-US" sz="2000" b="1" dirty="0">
              <a:solidFill>
                <a:srgbClr val="9DB6D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7048311" y="4213597"/>
            <a:ext cx="6062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fr-FR" sz="2000" b="1" dirty="0" smtClean="0">
                <a:solidFill>
                  <a:srgbClr val="9DB6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  <a:r>
              <a:rPr lang="fr-FR" sz="1200" b="1" dirty="0" smtClean="0">
                <a:solidFill>
                  <a:srgbClr val="9DB6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en-US" sz="2000" b="1" dirty="0">
              <a:solidFill>
                <a:srgbClr val="9DB6D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4557059" y="4213175"/>
            <a:ext cx="6062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fr-FR" sz="2000" b="1" dirty="0" smtClean="0">
                <a:solidFill>
                  <a:srgbClr val="9DB6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66</a:t>
            </a:r>
            <a:r>
              <a:rPr lang="fr-FR" sz="1200" b="1" dirty="0" smtClean="0">
                <a:solidFill>
                  <a:srgbClr val="9DB6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en-US" sz="2000" b="1" dirty="0">
              <a:solidFill>
                <a:srgbClr val="9DB6D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8191897" y="3261504"/>
            <a:ext cx="122153" cy="7930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8191897" y="3398502"/>
            <a:ext cx="122153" cy="79306"/>
          </a:xfrm>
          <a:prstGeom prst="rect">
            <a:avLst/>
          </a:prstGeom>
          <a:solidFill>
            <a:srgbClr val="E8D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8191897" y="3535500"/>
            <a:ext cx="122153" cy="79306"/>
          </a:xfrm>
          <a:prstGeom prst="rect">
            <a:avLst/>
          </a:prstGeom>
          <a:solidFill>
            <a:srgbClr val="C050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8" name="Rectangle à coins arrondis 47"/>
          <p:cNvSpPr/>
          <p:nvPr/>
        </p:nvSpPr>
        <p:spPr>
          <a:xfrm>
            <a:off x="248400" y="224526"/>
            <a:ext cx="2664296" cy="189021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914400"/>
            <a:endParaRPr lang="fr-FR" sz="1800" dirty="0" smtClean="0">
              <a:solidFill>
                <a:prstClr val="white"/>
              </a:solidFill>
            </a:endParaRPr>
          </a:p>
          <a:p>
            <a:pPr defTabSz="914400"/>
            <a:endParaRPr lang="fr-FR" sz="1800" dirty="0">
              <a:solidFill>
                <a:prstClr val="white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463" y="776932"/>
            <a:ext cx="980732" cy="1166400"/>
          </a:xfrm>
          <a:prstGeom prst="rect">
            <a:avLst/>
          </a:prstGeom>
        </p:spPr>
      </p:pic>
      <p:cxnSp>
        <p:nvCxnSpPr>
          <p:cNvPr id="51" name="Connecteur droit 50"/>
          <p:cNvCxnSpPr/>
          <p:nvPr/>
        </p:nvCxnSpPr>
        <p:spPr>
          <a:xfrm>
            <a:off x="3756843" y="2674207"/>
            <a:ext cx="502520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eur droit 63"/>
          <p:cNvCxnSpPr/>
          <p:nvPr/>
        </p:nvCxnSpPr>
        <p:spPr>
          <a:xfrm>
            <a:off x="3756843" y="3883882"/>
            <a:ext cx="502520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droit 64"/>
          <p:cNvCxnSpPr/>
          <p:nvPr/>
        </p:nvCxnSpPr>
        <p:spPr>
          <a:xfrm>
            <a:off x="3756843" y="301822"/>
            <a:ext cx="502520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cteur droit 65"/>
          <p:cNvCxnSpPr/>
          <p:nvPr/>
        </p:nvCxnSpPr>
        <p:spPr>
          <a:xfrm>
            <a:off x="3756843" y="1483582"/>
            <a:ext cx="502520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ZoneTexte 77"/>
          <p:cNvSpPr txBox="1"/>
          <p:nvPr/>
        </p:nvSpPr>
        <p:spPr>
          <a:xfrm>
            <a:off x="5277505" y="656247"/>
            <a:ext cx="532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914400"/>
            <a:r>
              <a:rPr lang="fr-FR" sz="1800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#4*</a:t>
            </a:r>
            <a:endParaRPr lang="fr-FR" sz="1100" dirty="0" smtClean="0">
              <a:solidFill>
                <a:srgbClr val="00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ZoneTexte 78"/>
          <p:cNvSpPr txBox="1"/>
          <p:nvPr/>
        </p:nvSpPr>
        <p:spPr>
          <a:xfrm>
            <a:off x="6448154" y="656247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fr-FR" sz="1800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fr-FR" sz="1800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fr-FR" sz="1100" dirty="0" smtClean="0">
              <a:solidFill>
                <a:srgbClr val="00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ZoneTexte 79"/>
          <p:cNvSpPr txBox="1"/>
          <p:nvPr/>
        </p:nvSpPr>
        <p:spPr>
          <a:xfrm>
            <a:off x="5253460" y="184606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914400"/>
            <a:r>
              <a:rPr lang="fr-FR" sz="1800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#1</a:t>
            </a:r>
            <a:endParaRPr lang="fr-FR" sz="1100" dirty="0" smtClean="0">
              <a:solidFill>
                <a:srgbClr val="00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ZoneTexte 80"/>
          <p:cNvSpPr txBox="1"/>
          <p:nvPr/>
        </p:nvSpPr>
        <p:spPr>
          <a:xfrm>
            <a:off x="6489776" y="184606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fr-FR" sz="1800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#1</a:t>
            </a:r>
            <a:endParaRPr lang="fr-FR" sz="1100" dirty="0" smtClean="0">
              <a:solidFill>
                <a:srgbClr val="00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ZoneTexte 81"/>
          <p:cNvSpPr txBox="1"/>
          <p:nvPr/>
        </p:nvSpPr>
        <p:spPr>
          <a:xfrm>
            <a:off x="5253461" y="3043899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914400"/>
            <a:r>
              <a:rPr lang="fr-FR" sz="1800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#2</a:t>
            </a:r>
            <a:endParaRPr lang="fr-FR" sz="1100" dirty="0" smtClean="0">
              <a:solidFill>
                <a:srgbClr val="00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ZoneTexte 82"/>
          <p:cNvSpPr txBox="1"/>
          <p:nvPr/>
        </p:nvSpPr>
        <p:spPr>
          <a:xfrm>
            <a:off x="5277213" y="4223719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914400"/>
            <a:r>
              <a:rPr lang="fr-FR" sz="1800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#4</a:t>
            </a:r>
          </a:p>
        </p:txBody>
      </p:sp>
      <p:sp>
        <p:nvSpPr>
          <p:cNvPr id="84" name="ZoneTexte 83"/>
          <p:cNvSpPr txBox="1"/>
          <p:nvPr/>
        </p:nvSpPr>
        <p:spPr>
          <a:xfrm>
            <a:off x="6479087" y="4223719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fr-FR" sz="1800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fr-FR" sz="1800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fr-FR" sz="1800" dirty="0" smtClean="0">
              <a:solidFill>
                <a:srgbClr val="00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EFFCE-D9D5-47A3-B7E3-A1DE6201FD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2" name="Picture 2" descr="M:\5 - RP &amp; MEDIAS SOCIAUX\01-RP Groupe\1 - Opérations presse corporate\2015 06 02-Baromètre\07. Identité\Drapeaux\Allemagne 10717160 (2)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76" y="370191"/>
            <a:ext cx="286056" cy="286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Rectangle à coins arrondis 52"/>
          <p:cNvSpPr/>
          <p:nvPr/>
        </p:nvSpPr>
        <p:spPr>
          <a:xfrm>
            <a:off x="248400" y="2330760"/>
            <a:ext cx="2664296" cy="2513447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914400"/>
            <a:r>
              <a:rPr lang="en-US" sz="18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</a:t>
            </a:r>
            <a:r>
              <a:rPr lang="en-US" sz="1400" i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400" i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eurostat</a:t>
            </a:r>
            <a:r>
              <a:rPr lang="en-US" sz="1400" i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defTabSz="914400"/>
            <a:r>
              <a:rPr lang="en-US" sz="1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85725" indent="-85725" defTabSz="9144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Growth rate of GDP: 1,8%</a:t>
            </a:r>
          </a:p>
          <a:p>
            <a:pPr marL="85725" indent="-85725" defTabSz="9144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Active population: 41,7 M</a:t>
            </a:r>
          </a:p>
          <a:p>
            <a:pPr marL="85725" indent="-85725" defTabSz="9144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Unemployment rate: 5,1%</a:t>
            </a:r>
          </a:p>
          <a:p>
            <a:pPr defTabSz="914400">
              <a:spcBef>
                <a:spcPts val="600"/>
              </a:spcBef>
            </a:pPr>
            <a:endParaRPr lang="en-US" sz="1400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>
              <a:spcBef>
                <a:spcPts val="600"/>
              </a:spcBef>
            </a:pPr>
            <a:r>
              <a:rPr lang="en-US" sz="1050" i="1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sz="1050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 </a:t>
            </a:r>
            <a:r>
              <a:rPr lang="en-US" sz="1050" i="1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rank among the 14  European countries</a:t>
            </a:r>
          </a:p>
          <a:p>
            <a:pPr defTabSz="914400">
              <a:spcBef>
                <a:spcPts val="600"/>
              </a:spcBef>
            </a:pPr>
            <a:endParaRPr lang="en-US" sz="1400" dirty="0" smtClean="0">
              <a:solidFill>
                <a:prstClr val="white"/>
              </a:solidFill>
            </a:endParaRPr>
          </a:p>
          <a:p>
            <a:pPr defTabSz="914400"/>
            <a:endParaRPr lang="en-US" sz="1100" dirty="0" smtClean="0">
              <a:solidFill>
                <a:prstClr val="white"/>
              </a:solidFill>
            </a:endParaRPr>
          </a:p>
        </p:txBody>
      </p:sp>
      <p:sp>
        <p:nvSpPr>
          <p:cNvPr id="54" name="ZoneTexte 53"/>
          <p:cNvSpPr txBox="1"/>
          <p:nvPr/>
        </p:nvSpPr>
        <p:spPr>
          <a:xfrm>
            <a:off x="1023007" y="347857"/>
            <a:ext cx="1364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en-US" sz="18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GERMANY</a:t>
            </a:r>
            <a:endParaRPr lang="en-US" sz="18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ZoneTexte 54"/>
          <p:cNvSpPr txBox="1"/>
          <p:nvPr/>
        </p:nvSpPr>
        <p:spPr>
          <a:xfrm>
            <a:off x="8342984" y="3478891"/>
            <a:ext cx="4507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1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  <a:endParaRPr lang="en-US" sz="11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ZoneTexte 55"/>
          <p:cNvSpPr txBox="1"/>
          <p:nvPr/>
        </p:nvSpPr>
        <p:spPr>
          <a:xfrm>
            <a:off x="8342984" y="3193642"/>
            <a:ext cx="3738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1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job</a:t>
            </a:r>
            <a:endParaRPr lang="en-US" sz="11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ZoneTexte 56"/>
          <p:cNvSpPr txBox="1"/>
          <p:nvPr/>
        </p:nvSpPr>
        <p:spPr>
          <a:xfrm>
            <a:off x="8342984" y="3342820"/>
            <a:ext cx="52290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1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wage</a:t>
            </a:r>
            <a:endParaRPr lang="en-US" sz="11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ZoneTexte 57"/>
          <p:cNvSpPr txBox="1"/>
          <p:nvPr/>
        </p:nvSpPr>
        <p:spPr>
          <a:xfrm>
            <a:off x="5457091" y="159777"/>
            <a:ext cx="1321196" cy="307777"/>
          </a:xfrm>
          <a:prstGeom prst="rect">
            <a:avLst/>
          </a:prstGeom>
          <a:solidFill>
            <a:srgbClr val="1F497D"/>
          </a:solidFill>
        </p:spPr>
        <p:txBody>
          <a:bodyPr wrap="none" rtlCol="0">
            <a:spAutoFit/>
          </a:bodyPr>
          <a:lstStyle/>
          <a:p>
            <a:pPr algn="ctr" defTabSz="914400"/>
            <a:r>
              <a:rPr lang="en-US" sz="1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WELL-BEING</a:t>
            </a:r>
            <a:endParaRPr lang="en-US" sz="1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ZoneTexte 58"/>
          <p:cNvSpPr txBox="1"/>
          <p:nvPr/>
        </p:nvSpPr>
        <p:spPr>
          <a:xfrm>
            <a:off x="5431442" y="1350232"/>
            <a:ext cx="1372492" cy="307777"/>
          </a:xfrm>
          <a:prstGeom prst="rect">
            <a:avLst/>
          </a:prstGeom>
          <a:solidFill>
            <a:srgbClr val="1F497D"/>
          </a:solidFill>
        </p:spPr>
        <p:txBody>
          <a:bodyPr wrap="none" rtlCol="0">
            <a:spAutoFit/>
          </a:bodyPr>
          <a:lstStyle/>
          <a:p>
            <a:pPr algn="ctr" defTabSz="914400"/>
            <a:r>
              <a:rPr lang="en-US" sz="1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CONFIDENCE</a:t>
            </a:r>
            <a:endParaRPr lang="en-US" sz="1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ZoneTexte 59"/>
          <p:cNvSpPr txBox="1"/>
          <p:nvPr/>
        </p:nvSpPr>
        <p:spPr>
          <a:xfrm>
            <a:off x="5476037" y="2540687"/>
            <a:ext cx="1283300" cy="307777"/>
          </a:xfrm>
          <a:prstGeom prst="rect">
            <a:avLst/>
          </a:prstGeom>
          <a:solidFill>
            <a:srgbClr val="1F497D"/>
          </a:solidFill>
        </p:spPr>
        <p:txBody>
          <a:bodyPr wrap="none" rtlCol="0">
            <a:spAutoFit/>
          </a:bodyPr>
          <a:lstStyle/>
          <a:p>
            <a:pPr algn="ctr" defTabSz="914400"/>
            <a:r>
              <a:rPr lang="en-US" sz="1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MOTIVATION</a:t>
            </a:r>
            <a:endParaRPr lang="en-US" sz="1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ZoneTexte 60"/>
          <p:cNvSpPr txBox="1"/>
          <p:nvPr/>
        </p:nvSpPr>
        <p:spPr>
          <a:xfrm>
            <a:off x="3164907" y="1729472"/>
            <a:ext cx="118387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>
              <a:lnSpc>
                <a:spcPts val="1400"/>
              </a:lnSpc>
            </a:pPr>
            <a:r>
              <a:rPr lang="en-US" sz="1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Country future</a:t>
            </a:r>
          </a:p>
          <a:p>
            <a:pPr algn="r" defTabSz="914400">
              <a:lnSpc>
                <a:spcPts val="1400"/>
              </a:lnSpc>
            </a:pPr>
            <a:r>
              <a:rPr lang="en-US" sz="900" i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(%  confidents)</a:t>
            </a:r>
            <a:endParaRPr lang="en-US" sz="14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ZoneTexte 61"/>
          <p:cNvSpPr txBox="1"/>
          <p:nvPr/>
        </p:nvSpPr>
        <p:spPr>
          <a:xfrm>
            <a:off x="2867023" y="4003146"/>
            <a:ext cx="148175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>
              <a:lnSpc>
                <a:spcPts val="1400"/>
              </a:lnSpc>
            </a:pPr>
            <a:r>
              <a:rPr lang="en-US" sz="1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Stay in your company</a:t>
            </a:r>
          </a:p>
          <a:p>
            <a:pPr algn="r" defTabSz="914400">
              <a:lnSpc>
                <a:spcPts val="1400"/>
              </a:lnSpc>
            </a:pPr>
            <a:r>
              <a:rPr lang="en-US" sz="900" i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(%  yes)</a:t>
            </a:r>
            <a:endParaRPr lang="en-US" sz="14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ZoneTexte 62"/>
          <p:cNvSpPr txBox="1"/>
          <p:nvPr/>
        </p:nvSpPr>
        <p:spPr>
          <a:xfrm>
            <a:off x="7796988" y="532656"/>
            <a:ext cx="112500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ts val="1400"/>
              </a:lnSpc>
            </a:pPr>
            <a:r>
              <a:rPr lang="en-US" sz="1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Quality of life at work </a:t>
            </a:r>
            <a:r>
              <a:rPr lang="en-US" sz="900" i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(% scores 8-10)</a:t>
            </a:r>
            <a:endParaRPr lang="en-US" sz="14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ZoneTexte 85"/>
          <p:cNvSpPr txBox="1"/>
          <p:nvPr/>
        </p:nvSpPr>
        <p:spPr>
          <a:xfrm>
            <a:off x="7796988" y="2840937"/>
            <a:ext cx="1518462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ts val="1400"/>
              </a:lnSpc>
            </a:pPr>
            <a:r>
              <a:rPr lang="en-US" sz="1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Concerns </a:t>
            </a:r>
            <a:r>
              <a:rPr lang="en-US" sz="900" i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(%)</a:t>
            </a:r>
            <a:endParaRPr lang="en-US" sz="14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ZoneTexte 86"/>
          <p:cNvSpPr txBox="1"/>
          <p:nvPr/>
        </p:nvSpPr>
        <p:spPr>
          <a:xfrm>
            <a:off x="7796988" y="4003146"/>
            <a:ext cx="1290073" cy="810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ts val="1400"/>
              </a:lnSpc>
            </a:pPr>
            <a:r>
              <a:rPr lang="en-US" sz="1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 a comparable job</a:t>
            </a:r>
          </a:p>
          <a:p>
            <a:pPr defTabSz="914400">
              <a:lnSpc>
                <a:spcPts val="1400"/>
              </a:lnSpc>
            </a:pPr>
            <a:r>
              <a:rPr lang="en-US" sz="900" i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(% easy)</a:t>
            </a:r>
            <a:endParaRPr lang="en-US" sz="14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ZoneTexte 87"/>
          <p:cNvSpPr txBox="1"/>
          <p:nvPr/>
        </p:nvSpPr>
        <p:spPr>
          <a:xfrm>
            <a:off x="5341671" y="3731142"/>
            <a:ext cx="1552028" cy="307777"/>
          </a:xfrm>
          <a:prstGeom prst="rect">
            <a:avLst/>
          </a:prstGeom>
          <a:solidFill>
            <a:srgbClr val="1F497D"/>
          </a:solidFill>
        </p:spPr>
        <p:txBody>
          <a:bodyPr wrap="none" rtlCol="0">
            <a:spAutoFit/>
          </a:bodyPr>
          <a:lstStyle/>
          <a:p>
            <a:pPr algn="ctr" defTabSz="914400"/>
            <a:r>
              <a:rPr lang="en-US" sz="1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endParaRPr lang="en-US" sz="1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ZoneTexte 88"/>
          <p:cNvSpPr txBox="1"/>
          <p:nvPr/>
        </p:nvSpPr>
        <p:spPr>
          <a:xfrm>
            <a:off x="3265714" y="532656"/>
            <a:ext cx="108306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>
              <a:lnSpc>
                <a:spcPts val="1400"/>
              </a:lnSpc>
            </a:pPr>
            <a:r>
              <a:rPr lang="en-US" sz="1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Happy at work</a:t>
            </a:r>
          </a:p>
          <a:p>
            <a:pPr algn="r" defTabSz="914400">
              <a:lnSpc>
                <a:spcPts val="1400"/>
              </a:lnSpc>
            </a:pPr>
            <a:r>
              <a:rPr lang="en-US" sz="900" i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(% often)</a:t>
            </a:r>
            <a:endParaRPr lang="en-US" sz="900" i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ZoneTexte 89"/>
          <p:cNvSpPr txBox="1"/>
          <p:nvPr/>
        </p:nvSpPr>
        <p:spPr>
          <a:xfrm>
            <a:off x="7796987" y="1729472"/>
            <a:ext cx="129007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ts val="1400"/>
              </a:lnSpc>
            </a:pPr>
            <a:r>
              <a:rPr lang="en-US" sz="1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Professional future</a:t>
            </a:r>
          </a:p>
          <a:p>
            <a:pPr defTabSz="914400">
              <a:lnSpc>
                <a:spcPts val="1400"/>
              </a:lnSpc>
            </a:pPr>
            <a:r>
              <a:rPr lang="en-US" sz="900" i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(%  confident)</a:t>
            </a:r>
            <a:endParaRPr lang="en-US" sz="14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ZoneTexte 90"/>
          <p:cNvSpPr txBox="1"/>
          <p:nvPr/>
        </p:nvSpPr>
        <p:spPr>
          <a:xfrm>
            <a:off x="2867022" y="2840937"/>
            <a:ext cx="148175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>
              <a:lnSpc>
                <a:spcPts val="1400"/>
              </a:lnSpc>
            </a:pPr>
            <a:r>
              <a:rPr lang="en-US" sz="1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Motivation</a:t>
            </a:r>
          </a:p>
          <a:p>
            <a:pPr algn="r" defTabSz="914400">
              <a:lnSpc>
                <a:spcPts val="1400"/>
              </a:lnSpc>
            </a:pPr>
            <a:r>
              <a:rPr lang="en-US" sz="900" i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(%  is increasing +  remaining stable)</a:t>
            </a:r>
            <a:endParaRPr lang="en-US" sz="14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77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20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aphique 5"/>
          <p:cNvGraphicFramePr/>
          <p:nvPr>
            <p:extLst>
              <p:ext uri="{D42A27DB-BD31-4B8C-83A1-F6EECF244321}">
                <p14:modId xmlns:p14="http://schemas.microsoft.com/office/powerpoint/2010/main" val="1244843115"/>
              </p:ext>
            </p:extLst>
          </p:nvPr>
        </p:nvGraphicFramePr>
        <p:xfrm>
          <a:off x="4017640" y="224526"/>
          <a:ext cx="1668016" cy="1235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Graphique 6"/>
          <p:cNvGraphicFramePr/>
          <p:nvPr>
            <p:extLst>
              <p:ext uri="{D42A27DB-BD31-4B8C-83A1-F6EECF244321}">
                <p14:modId xmlns:p14="http://schemas.microsoft.com/office/powerpoint/2010/main" val="2131341379"/>
              </p:ext>
            </p:extLst>
          </p:nvPr>
        </p:nvGraphicFramePr>
        <p:xfrm>
          <a:off x="3995936" y="1414924"/>
          <a:ext cx="1668016" cy="1235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Graphique 7"/>
          <p:cNvGraphicFramePr/>
          <p:nvPr>
            <p:extLst>
              <p:ext uri="{D42A27DB-BD31-4B8C-83A1-F6EECF244321}">
                <p14:modId xmlns:p14="http://schemas.microsoft.com/office/powerpoint/2010/main" val="3261322031"/>
              </p:ext>
            </p:extLst>
          </p:nvPr>
        </p:nvGraphicFramePr>
        <p:xfrm>
          <a:off x="3995936" y="2605321"/>
          <a:ext cx="1668016" cy="1235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Graphique 8"/>
          <p:cNvGraphicFramePr/>
          <p:nvPr>
            <p:extLst>
              <p:ext uri="{D42A27DB-BD31-4B8C-83A1-F6EECF244321}">
                <p14:modId xmlns:p14="http://schemas.microsoft.com/office/powerpoint/2010/main" val="2084144924"/>
              </p:ext>
            </p:extLst>
          </p:nvPr>
        </p:nvGraphicFramePr>
        <p:xfrm>
          <a:off x="4017640" y="3795718"/>
          <a:ext cx="1668016" cy="1235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0" name="Graphique 9"/>
          <p:cNvGraphicFramePr/>
          <p:nvPr>
            <p:extLst>
              <p:ext uri="{D42A27DB-BD31-4B8C-83A1-F6EECF244321}">
                <p14:modId xmlns:p14="http://schemas.microsoft.com/office/powerpoint/2010/main" val="2000208380"/>
              </p:ext>
            </p:extLst>
          </p:nvPr>
        </p:nvGraphicFramePr>
        <p:xfrm>
          <a:off x="6504384" y="227721"/>
          <a:ext cx="1668016" cy="1235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1" name="Graphique 10"/>
          <p:cNvGraphicFramePr/>
          <p:nvPr>
            <p:extLst>
              <p:ext uri="{D42A27DB-BD31-4B8C-83A1-F6EECF244321}">
                <p14:modId xmlns:p14="http://schemas.microsoft.com/office/powerpoint/2010/main" val="3148009599"/>
              </p:ext>
            </p:extLst>
          </p:nvPr>
        </p:nvGraphicFramePr>
        <p:xfrm>
          <a:off x="6494404" y="1419049"/>
          <a:ext cx="1668016" cy="1235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2" name="Graphique 11"/>
          <p:cNvGraphicFramePr/>
          <p:nvPr>
            <p:extLst>
              <p:ext uri="{D42A27DB-BD31-4B8C-83A1-F6EECF244321}">
                <p14:modId xmlns:p14="http://schemas.microsoft.com/office/powerpoint/2010/main" val="1850303368"/>
              </p:ext>
            </p:extLst>
          </p:nvPr>
        </p:nvGraphicFramePr>
        <p:xfrm>
          <a:off x="6482680" y="2608516"/>
          <a:ext cx="1668016" cy="1235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3" name="Graphique 12"/>
          <p:cNvGraphicFramePr/>
          <p:nvPr>
            <p:extLst>
              <p:ext uri="{D42A27DB-BD31-4B8C-83A1-F6EECF244321}">
                <p14:modId xmlns:p14="http://schemas.microsoft.com/office/powerpoint/2010/main" val="2963850021"/>
              </p:ext>
            </p:extLst>
          </p:nvPr>
        </p:nvGraphicFramePr>
        <p:xfrm>
          <a:off x="6504384" y="3798913"/>
          <a:ext cx="1668016" cy="1235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7028420" y="660192"/>
            <a:ext cx="6062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fr-FR" sz="2000" b="1" dirty="0" smtClean="0">
                <a:solidFill>
                  <a:srgbClr val="9DB6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  <a:r>
              <a:rPr lang="fr-FR" sz="1200" b="1" dirty="0" smtClean="0">
                <a:solidFill>
                  <a:srgbClr val="9DB6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en-US" sz="2000" b="1" dirty="0">
              <a:solidFill>
                <a:srgbClr val="9DB6D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4547802" y="659770"/>
            <a:ext cx="6062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fr-FR" sz="2000" b="1" dirty="0" smtClean="0">
                <a:solidFill>
                  <a:srgbClr val="9DB6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</a:t>
            </a:r>
            <a:r>
              <a:rPr lang="fr-FR" sz="1200" b="1" dirty="0" smtClean="0">
                <a:solidFill>
                  <a:srgbClr val="9DB6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en-US" sz="2000" b="1" dirty="0">
              <a:solidFill>
                <a:srgbClr val="9DB6D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7027859" y="1859631"/>
            <a:ext cx="6062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fr-FR" sz="2000" b="1" dirty="0" smtClean="0">
                <a:solidFill>
                  <a:srgbClr val="9DB6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</a:t>
            </a:r>
            <a:r>
              <a:rPr lang="fr-FR" sz="1200" b="1" dirty="0" smtClean="0">
                <a:solidFill>
                  <a:srgbClr val="9DB6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en-US" sz="2000" b="1" dirty="0">
              <a:solidFill>
                <a:srgbClr val="9DB6D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4536607" y="1859209"/>
            <a:ext cx="6062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fr-FR" sz="2000" b="1" dirty="0" smtClean="0">
                <a:solidFill>
                  <a:srgbClr val="9DB6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r>
              <a:rPr lang="fr-FR" sz="1200" b="1" dirty="0" smtClean="0">
                <a:solidFill>
                  <a:srgbClr val="9DB6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en-US" sz="2000" b="1" dirty="0">
              <a:solidFill>
                <a:srgbClr val="9DB6D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4540513" y="3036456"/>
            <a:ext cx="6062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fr-FR" sz="2000" b="1" dirty="0" smtClean="0">
                <a:solidFill>
                  <a:srgbClr val="9DB6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</a:t>
            </a:r>
            <a:r>
              <a:rPr lang="fr-FR" sz="1200" b="1" dirty="0" smtClean="0">
                <a:solidFill>
                  <a:srgbClr val="9DB6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en-US" sz="2000" b="1" dirty="0">
              <a:solidFill>
                <a:srgbClr val="9DB6D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7042373" y="4245496"/>
            <a:ext cx="6062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fr-FR" sz="2000" b="1" dirty="0" smtClean="0">
                <a:solidFill>
                  <a:srgbClr val="9DB6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r>
              <a:rPr lang="fr-FR" sz="1200" b="1" dirty="0" smtClean="0">
                <a:solidFill>
                  <a:srgbClr val="9DB6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en-US" sz="2000" b="1" dirty="0">
              <a:solidFill>
                <a:srgbClr val="9DB6D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4551121" y="4245074"/>
            <a:ext cx="6062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fr-FR" sz="2000" b="1" dirty="0" smtClean="0">
                <a:solidFill>
                  <a:srgbClr val="9DB6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</a:t>
            </a:r>
            <a:r>
              <a:rPr lang="fr-FR" sz="1200" b="1" dirty="0" smtClean="0">
                <a:solidFill>
                  <a:srgbClr val="9DB6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en-US" sz="2000" b="1" dirty="0">
              <a:solidFill>
                <a:srgbClr val="9DB6D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8191897" y="3261504"/>
            <a:ext cx="122153" cy="7930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8191897" y="3398502"/>
            <a:ext cx="122153" cy="79306"/>
          </a:xfrm>
          <a:prstGeom prst="rect">
            <a:avLst/>
          </a:prstGeom>
          <a:solidFill>
            <a:srgbClr val="E8D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8191897" y="3535500"/>
            <a:ext cx="122153" cy="79306"/>
          </a:xfrm>
          <a:prstGeom prst="rect">
            <a:avLst/>
          </a:prstGeom>
          <a:solidFill>
            <a:srgbClr val="C050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endParaRPr lang="en-US" sz="1800">
              <a:solidFill>
                <a:prstClr val="white"/>
              </a:solidFill>
            </a:endParaRPr>
          </a:p>
        </p:txBody>
      </p:sp>
      <p:grpSp>
        <p:nvGrpSpPr>
          <p:cNvPr id="5" name="Groupe 4"/>
          <p:cNvGrpSpPr/>
          <p:nvPr/>
        </p:nvGrpSpPr>
        <p:grpSpPr>
          <a:xfrm>
            <a:off x="248400" y="224526"/>
            <a:ext cx="2664296" cy="1890210"/>
            <a:chOff x="323528" y="224526"/>
            <a:chExt cx="2664296" cy="1890210"/>
          </a:xfrm>
        </p:grpSpPr>
        <p:sp>
          <p:nvSpPr>
            <p:cNvPr id="48" name="Rectangle à coins arrondis 47"/>
            <p:cNvSpPr/>
            <p:nvPr/>
          </p:nvSpPr>
          <p:spPr>
            <a:xfrm>
              <a:off x="323528" y="224526"/>
              <a:ext cx="2664296" cy="1890210"/>
            </a:xfrm>
            <a:prstGeom prst="round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defTabSz="914400"/>
              <a:endParaRPr lang="fr-FR" sz="18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defTabSz="914400"/>
              <a:endParaRPr lang="fr-FR" sz="1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" name="Groupe 1"/>
            <p:cNvGrpSpPr/>
            <p:nvPr/>
          </p:nvGrpSpPr>
          <p:grpSpPr>
            <a:xfrm>
              <a:off x="1129740" y="347857"/>
              <a:ext cx="1086283" cy="1552943"/>
              <a:chOff x="954000" y="347857"/>
              <a:chExt cx="1086283" cy="1552943"/>
            </a:xfrm>
          </p:grpSpPr>
          <p:sp>
            <p:nvSpPr>
              <p:cNvPr id="93" name="ZoneTexte 92"/>
              <p:cNvSpPr txBox="1"/>
              <p:nvPr/>
            </p:nvSpPr>
            <p:spPr>
              <a:xfrm>
                <a:off x="1227047" y="347857"/>
                <a:ext cx="8132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914400"/>
                <a:r>
                  <a:rPr lang="fr-FR" sz="1800" b="1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ITALY</a:t>
                </a:r>
                <a:endParaRPr lang="en-US" sz="18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4" name="Image 3"/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54000" y="734400"/>
                <a:ext cx="972000" cy="1166400"/>
              </a:xfrm>
              <a:prstGeom prst="rect">
                <a:avLst/>
              </a:prstGeom>
            </p:spPr>
          </p:pic>
        </p:grpSp>
      </p:grpSp>
      <p:cxnSp>
        <p:nvCxnSpPr>
          <p:cNvPr id="50" name="Connecteur droit 49"/>
          <p:cNvCxnSpPr/>
          <p:nvPr/>
        </p:nvCxnSpPr>
        <p:spPr>
          <a:xfrm>
            <a:off x="3756843" y="2674207"/>
            <a:ext cx="502520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eur droit 63"/>
          <p:cNvCxnSpPr/>
          <p:nvPr/>
        </p:nvCxnSpPr>
        <p:spPr>
          <a:xfrm>
            <a:off x="3756843" y="3883882"/>
            <a:ext cx="502520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droit 64"/>
          <p:cNvCxnSpPr/>
          <p:nvPr/>
        </p:nvCxnSpPr>
        <p:spPr>
          <a:xfrm>
            <a:off x="3756843" y="301822"/>
            <a:ext cx="502520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cteur droit 65"/>
          <p:cNvCxnSpPr/>
          <p:nvPr/>
        </p:nvCxnSpPr>
        <p:spPr>
          <a:xfrm>
            <a:off x="3756843" y="1483582"/>
            <a:ext cx="502520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ZoneTexte 77"/>
          <p:cNvSpPr txBox="1"/>
          <p:nvPr/>
        </p:nvSpPr>
        <p:spPr>
          <a:xfrm>
            <a:off x="5293426" y="656247"/>
            <a:ext cx="532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914400"/>
            <a:r>
              <a:rPr lang="fr-FR" sz="1800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#8*</a:t>
            </a:r>
            <a:endParaRPr lang="fr-FR" sz="1100" dirty="0" smtClean="0">
              <a:solidFill>
                <a:srgbClr val="00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ZoneTexte 78"/>
          <p:cNvSpPr txBox="1"/>
          <p:nvPr/>
        </p:nvSpPr>
        <p:spPr>
          <a:xfrm>
            <a:off x="6372813" y="656247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fr-FR" sz="1800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#12</a:t>
            </a:r>
            <a:endParaRPr lang="fr-FR" sz="1100" dirty="0" smtClean="0">
              <a:solidFill>
                <a:srgbClr val="00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ZoneTexte 79"/>
          <p:cNvSpPr txBox="1"/>
          <p:nvPr/>
        </p:nvSpPr>
        <p:spPr>
          <a:xfrm>
            <a:off x="5258160" y="1835427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914400"/>
            <a:r>
              <a:rPr lang="fr-FR" sz="1800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#12</a:t>
            </a:r>
            <a:endParaRPr lang="fr-FR" sz="1100" dirty="0" smtClean="0">
              <a:solidFill>
                <a:srgbClr val="00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ZoneTexte 80"/>
          <p:cNvSpPr txBox="1"/>
          <p:nvPr/>
        </p:nvSpPr>
        <p:spPr>
          <a:xfrm>
            <a:off x="6372813" y="1839011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fr-FR" sz="1800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#13</a:t>
            </a:r>
            <a:endParaRPr lang="fr-FR" sz="1100" dirty="0" smtClean="0">
              <a:solidFill>
                <a:srgbClr val="00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ZoneTexte 81"/>
          <p:cNvSpPr txBox="1"/>
          <p:nvPr/>
        </p:nvSpPr>
        <p:spPr>
          <a:xfrm>
            <a:off x="5269382" y="3043899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914400"/>
            <a:r>
              <a:rPr lang="fr-FR" sz="1800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#9</a:t>
            </a:r>
            <a:endParaRPr lang="fr-FR" sz="1100" dirty="0" smtClean="0">
              <a:solidFill>
                <a:srgbClr val="00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ZoneTexte 82"/>
          <p:cNvSpPr txBox="1"/>
          <p:nvPr/>
        </p:nvSpPr>
        <p:spPr>
          <a:xfrm>
            <a:off x="5269382" y="4223719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914400"/>
            <a:r>
              <a:rPr lang="fr-FR" sz="1800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#3</a:t>
            </a:r>
          </a:p>
        </p:txBody>
      </p:sp>
      <p:sp>
        <p:nvSpPr>
          <p:cNvPr id="84" name="ZoneTexte 83"/>
          <p:cNvSpPr txBox="1"/>
          <p:nvPr/>
        </p:nvSpPr>
        <p:spPr>
          <a:xfrm>
            <a:off x="6372813" y="4223719"/>
            <a:ext cx="552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fr-FR" sz="1800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#11</a:t>
            </a:r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EFFCE-D9D5-47A3-B7E3-A1DE6201FD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4" name="Picture 2" descr="M:\5 - RP &amp; MEDIAS SOCIAUX\01-RP Groupe\1 - Opérations presse corporate\2015 06 02-Baromètre\07. Identité\Drapeaux\Italie 10717127 (2)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269" y="371607"/>
            <a:ext cx="312335" cy="312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Rectangle à coins arrondis 54"/>
          <p:cNvSpPr/>
          <p:nvPr/>
        </p:nvSpPr>
        <p:spPr>
          <a:xfrm>
            <a:off x="248400" y="2330760"/>
            <a:ext cx="2664296" cy="2513447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914400"/>
            <a:r>
              <a:rPr lang="en-US" sz="18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</a:t>
            </a:r>
            <a:r>
              <a:rPr lang="en-US" sz="1400" i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400" i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eurostat</a:t>
            </a:r>
            <a:r>
              <a:rPr lang="en-US" sz="1400" i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2014)</a:t>
            </a:r>
          </a:p>
          <a:p>
            <a:pPr defTabSz="914400"/>
            <a:endParaRPr lang="en-US" sz="1200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" indent="-85725" defTabSz="9144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Growth rate of GDP: 0,6%</a:t>
            </a:r>
          </a:p>
          <a:p>
            <a:pPr marL="85725" indent="-85725" defTabSz="9144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Active population: 25,5 M</a:t>
            </a:r>
          </a:p>
          <a:p>
            <a:pPr marL="85725" indent="-85725" defTabSz="9144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Unemployment rate: 12,8% </a:t>
            </a:r>
          </a:p>
          <a:p>
            <a:pPr marL="85725" indent="-85725" defTabSz="9144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400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050" i="1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sz="1050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 </a:t>
            </a:r>
            <a:r>
              <a:rPr lang="en-US" sz="1050" i="1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rank among the 14 European countries</a:t>
            </a:r>
            <a:endParaRPr lang="en-US" sz="1400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/>
            <a:endParaRPr lang="en-US" sz="1100" dirty="0" smtClean="0">
              <a:solidFill>
                <a:prstClr val="white"/>
              </a:solidFill>
            </a:endParaRPr>
          </a:p>
        </p:txBody>
      </p:sp>
      <p:grpSp>
        <p:nvGrpSpPr>
          <p:cNvPr id="56" name="Groupe 55"/>
          <p:cNvGrpSpPr/>
          <p:nvPr/>
        </p:nvGrpSpPr>
        <p:grpSpPr>
          <a:xfrm>
            <a:off x="2867022" y="159777"/>
            <a:ext cx="6448428" cy="4653847"/>
            <a:chOff x="2867022" y="159777"/>
            <a:chExt cx="6448428" cy="4653847"/>
          </a:xfrm>
        </p:grpSpPr>
        <p:sp>
          <p:nvSpPr>
            <p:cNvPr id="57" name="ZoneTexte 56"/>
            <p:cNvSpPr txBox="1"/>
            <p:nvPr/>
          </p:nvSpPr>
          <p:spPr>
            <a:xfrm>
              <a:off x="8342984" y="3478891"/>
              <a:ext cx="45076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sz="11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time</a:t>
              </a:r>
              <a:endParaRPr lang="en-US" sz="11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ZoneTexte 57"/>
            <p:cNvSpPr txBox="1"/>
            <p:nvPr/>
          </p:nvSpPr>
          <p:spPr>
            <a:xfrm>
              <a:off x="8342984" y="3193642"/>
              <a:ext cx="37382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sz="11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job</a:t>
              </a:r>
              <a:endParaRPr lang="en-US" sz="11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ZoneTexte 58"/>
            <p:cNvSpPr txBox="1"/>
            <p:nvPr/>
          </p:nvSpPr>
          <p:spPr>
            <a:xfrm>
              <a:off x="8342984" y="3342820"/>
              <a:ext cx="52290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sz="11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wage</a:t>
              </a:r>
              <a:endParaRPr lang="en-US" sz="11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ZoneTexte 59"/>
            <p:cNvSpPr txBox="1"/>
            <p:nvPr/>
          </p:nvSpPr>
          <p:spPr>
            <a:xfrm>
              <a:off x="5457091" y="159777"/>
              <a:ext cx="1321196" cy="307777"/>
            </a:xfrm>
            <a:prstGeom prst="rect">
              <a:avLst/>
            </a:prstGeom>
            <a:solidFill>
              <a:srgbClr val="1F497D"/>
            </a:solidFill>
          </p:spPr>
          <p:txBody>
            <a:bodyPr wrap="none" rtlCol="0">
              <a:spAutoFit/>
            </a:bodyPr>
            <a:lstStyle/>
            <a:p>
              <a:pPr algn="ctr" defTabSz="914400"/>
              <a:r>
                <a:rPr lang="en-US" sz="1400" b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WELL-BEING</a:t>
              </a:r>
              <a:endParaRPr lang="en-US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ZoneTexte 60"/>
            <p:cNvSpPr txBox="1"/>
            <p:nvPr/>
          </p:nvSpPr>
          <p:spPr>
            <a:xfrm>
              <a:off x="5431442" y="1350232"/>
              <a:ext cx="1372492" cy="307777"/>
            </a:xfrm>
            <a:prstGeom prst="rect">
              <a:avLst/>
            </a:prstGeom>
            <a:solidFill>
              <a:srgbClr val="1F497D"/>
            </a:solidFill>
          </p:spPr>
          <p:txBody>
            <a:bodyPr wrap="none" rtlCol="0">
              <a:spAutoFit/>
            </a:bodyPr>
            <a:lstStyle/>
            <a:p>
              <a:pPr algn="ctr" defTabSz="914400"/>
              <a:r>
                <a:rPr lang="en-US" sz="1400" b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CONFIDENCE</a:t>
              </a:r>
              <a:endParaRPr lang="en-US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" name="ZoneTexte 61"/>
            <p:cNvSpPr txBox="1"/>
            <p:nvPr/>
          </p:nvSpPr>
          <p:spPr>
            <a:xfrm>
              <a:off x="5476037" y="2540687"/>
              <a:ext cx="1283300" cy="307777"/>
            </a:xfrm>
            <a:prstGeom prst="rect">
              <a:avLst/>
            </a:prstGeom>
            <a:solidFill>
              <a:srgbClr val="1F497D"/>
            </a:solidFill>
          </p:spPr>
          <p:txBody>
            <a:bodyPr wrap="none" rtlCol="0">
              <a:spAutoFit/>
            </a:bodyPr>
            <a:lstStyle/>
            <a:p>
              <a:pPr algn="ctr" defTabSz="914400"/>
              <a:r>
                <a:rPr lang="en-US" sz="1400" b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MOTIVATION</a:t>
              </a:r>
              <a:endParaRPr lang="en-US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" name="ZoneTexte 62"/>
            <p:cNvSpPr txBox="1"/>
            <p:nvPr/>
          </p:nvSpPr>
          <p:spPr>
            <a:xfrm>
              <a:off x="3164907" y="1729472"/>
              <a:ext cx="1183873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914400">
                <a:lnSpc>
                  <a:spcPts val="1400"/>
                </a:lnSpc>
              </a:pPr>
              <a:r>
                <a:rPr lang="en-US" sz="14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Country future</a:t>
              </a:r>
            </a:p>
            <a:p>
              <a:pPr algn="r" defTabSz="914400">
                <a:lnSpc>
                  <a:spcPts val="1400"/>
                </a:lnSpc>
              </a:pPr>
              <a:r>
                <a:rPr lang="en-US" sz="900" i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(%  confidents)</a:t>
              </a:r>
              <a:endParaRPr lang="en-US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5" name="ZoneTexte 84"/>
            <p:cNvSpPr txBox="1"/>
            <p:nvPr/>
          </p:nvSpPr>
          <p:spPr>
            <a:xfrm>
              <a:off x="2867023" y="4003146"/>
              <a:ext cx="1481757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914400">
                <a:lnSpc>
                  <a:spcPts val="1400"/>
                </a:lnSpc>
              </a:pPr>
              <a:r>
                <a:rPr lang="en-US" sz="14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Stay in your company</a:t>
              </a:r>
            </a:p>
            <a:p>
              <a:pPr algn="r" defTabSz="914400">
                <a:lnSpc>
                  <a:spcPts val="1400"/>
                </a:lnSpc>
              </a:pPr>
              <a:r>
                <a:rPr lang="en-US" sz="900" i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(%  yes)</a:t>
              </a:r>
              <a:endParaRPr lang="en-US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7" name="ZoneTexte 86"/>
            <p:cNvSpPr txBox="1"/>
            <p:nvPr/>
          </p:nvSpPr>
          <p:spPr>
            <a:xfrm>
              <a:off x="7796988" y="532656"/>
              <a:ext cx="1125001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>
                <a:lnSpc>
                  <a:spcPts val="1400"/>
                </a:lnSpc>
              </a:pPr>
              <a:r>
                <a:rPr lang="en-US" sz="14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Quality of life at work </a:t>
              </a:r>
              <a:r>
                <a:rPr lang="en-US" sz="900" i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(% scores 8-10)</a:t>
              </a:r>
              <a:endParaRPr lang="en-US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" name="ZoneTexte 87"/>
            <p:cNvSpPr txBox="1"/>
            <p:nvPr/>
          </p:nvSpPr>
          <p:spPr>
            <a:xfrm>
              <a:off x="7796988" y="2840937"/>
              <a:ext cx="1518462" cy="2718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>
                <a:lnSpc>
                  <a:spcPts val="1400"/>
                </a:lnSpc>
              </a:pPr>
              <a:r>
                <a:rPr lang="en-US" sz="14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Concerns </a:t>
              </a:r>
              <a:r>
                <a:rPr lang="en-US" sz="900" i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(%)</a:t>
              </a:r>
              <a:endParaRPr lang="en-US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9" name="ZoneTexte 88"/>
            <p:cNvSpPr txBox="1"/>
            <p:nvPr/>
          </p:nvSpPr>
          <p:spPr>
            <a:xfrm>
              <a:off x="7796988" y="4003146"/>
              <a:ext cx="1290073" cy="8104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>
                <a:lnSpc>
                  <a:spcPts val="1400"/>
                </a:lnSpc>
              </a:pPr>
              <a:r>
                <a:rPr lang="en-US" sz="14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Find a comparable job</a:t>
              </a:r>
            </a:p>
            <a:p>
              <a:pPr defTabSz="914400">
                <a:lnSpc>
                  <a:spcPts val="1400"/>
                </a:lnSpc>
              </a:pPr>
              <a:r>
                <a:rPr lang="en-US" sz="900" i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(% easy)</a:t>
              </a:r>
              <a:endParaRPr lang="en-US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0" name="ZoneTexte 89"/>
            <p:cNvSpPr txBox="1"/>
            <p:nvPr/>
          </p:nvSpPr>
          <p:spPr>
            <a:xfrm>
              <a:off x="5341671" y="3731142"/>
              <a:ext cx="1552028" cy="307777"/>
            </a:xfrm>
            <a:prstGeom prst="rect">
              <a:avLst/>
            </a:prstGeom>
            <a:solidFill>
              <a:srgbClr val="1F497D"/>
            </a:solidFill>
          </p:spPr>
          <p:txBody>
            <a:bodyPr wrap="none" rtlCol="0">
              <a:spAutoFit/>
            </a:bodyPr>
            <a:lstStyle/>
            <a:p>
              <a:pPr algn="ctr" defTabSz="914400"/>
              <a:r>
                <a:rPr lang="en-US" sz="1400" b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DEVELOPMENT</a:t>
              </a:r>
              <a:endParaRPr lang="en-US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1" name="ZoneTexte 90"/>
            <p:cNvSpPr txBox="1"/>
            <p:nvPr/>
          </p:nvSpPr>
          <p:spPr>
            <a:xfrm>
              <a:off x="3265714" y="532656"/>
              <a:ext cx="1083066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914400">
                <a:lnSpc>
                  <a:spcPts val="1400"/>
                </a:lnSpc>
              </a:pPr>
              <a:r>
                <a:rPr lang="en-US" sz="14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Happy at work</a:t>
              </a:r>
            </a:p>
            <a:p>
              <a:pPr algn="r" defTabSz="914400">
                <a:lnSpc>
                  <a:spcPts val="1400"/>
                </a:lnSpc>
              </a:pPr>
              <a:r>
                <a:rPr lang="en-US" sz="900" i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(% often)</a:t>
              </a:r>
              <a:endParaRPr lang="en-US" sz="900" i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2" name="ZoneTexte 91"/>
            <p:cNvSpPr txBox="1"/>
            <p:nvPr/>
          </p:nvSpPr>
          <p:spPr>
            <a:xfrm>
              <a:off x="7796987" y="1729472"/>
              <a:ext cx="1290073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>
                <a:lnSpc>
                  <a:spcPts val="1400"/>
                </a:lnSpc>
              </a:pPr>
              <a:r>
                <a:rPr lang="en-US" sz="14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Professional future</a:t>
              </a:r>
            </a:p>
            <a:p>
              <a:pPr defTabSz="914400">
                <a:lnSpc>
                  <a:spcPts val="1400"/>
                </a:lnSpc>
              </a:pPr>
              <a:r>
                <a:rPr lang="en-US" sz="900" i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(%  confident)</a:t>
              </a:r>
              <a:endParaRPr lang="en-US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4" name="ZoneTexte 93"/>
            <p:cNvSpPr txBox="1"/>
            <p:nvPr/>
          </p:nvSpPr>
          <p:spPr>
            <a:xfrm>
              <a:off x="2867022" y="2840937"/>
              <a:ext cx="1481758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914400">
                <a:lnSpc>
                  <a:spcPts val="1400"/>
                </a:lnSpc>
              </a:pPr>
              <a:r>
                <a:rPr lang="en-US" sz="14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Motivation</a:t>
              </a:r>
            </a:p>
            <a:p>
              <a:pPr algn="r" defTabSz="914400">
                <a:lnSpc>
                  <a:spcPts val="1400"/>
                </a:lnSpc>
              </a:pPr>
              <a:r>
                <a:rPr lang="en-US" sz="900" i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(%  is increasing +  remaining stable)</a:t>
              </a:r>
              <a:endParaRPr lang="en-US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4777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a1dca3fcb665bde27b651c1eaf61c30a1577d37"/>
</p:tagLst>
</file>

<file path=ppt/theme/theme1.xml><?xml version="1.0" encoding="utf-8"?>
<a:theme xmlns:a="http://schemas.openxmlformats.org/drawingml/2006/main" name="Edenred-Ispos_Barometer_Masque Def">
  <a:themeElements>
    <a:clrScheme name="Personnalisé 2">
      <a:dk1>
        <a:sysClr val="windowText" lastClr="000000"/>
      </a:dk1>
      <a:lt1>
        <a:sysClr val="window" lastClr="FFFFFF"/>
      </a:lt1>
      <a:dk2>
        <a:srgbClr val="CFD1D2"/>
      </a:dk2>
      <a:lt2>
        <a:srgbClr val="9C9E9F"/>
      </a:lt2>
      <a:accent1>
        <a:srgbClr val="11204C"/>
      </a:accent1>
      <a:accent2>
        <a:srgbClr val="E8D300"/>
      </a:accent2>
      <a:accent3>
        <a:srgbClr val="00859C"/>
      </a:accent3>
      <a:accent4>
        <a:srgbClr val="B1C800"/>
      </a:accent4>
      <a:accent5>
        <a:srgbClr val="F29200"/>
      </a:accent5>
      <a:accent6>
        <a:srgbClr val="9C9E9F"/>
      </a:accent6>
      <a:hlink>
        <a:srgbClr val="E2001A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>
            <a:ln>
              <a:noFill/>
            </a:ln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buClr>
            <a:srgbClr val="E2001A"/>
          </a:buClr>
          <a:buSzPct val="90000"/>
          <a:defRPr sz="1200" smtClean="0">
            <a:solidFill>
              <a:schemeClr val="accent5"/>
            </a:solidFill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EDENRED - Template Corporate 16-9_v03.potx" id="{72E77996-A9EC-44C5-95D1-C517CE870F10}" vid="{22440AB3-303C-40CE-89A7-BA8F3F8BF262}"/>
    </a:ext>
  </a:extLst>
</a:theme>
</file>

<file path=ppt/theme/theme2.xml><?xml version="1.0" encoding="utf-8"?>
<a:theme xmlns:a="http://schemas.openxmlformats.org/drawingml/2006/main" name="Test_prez_groupe">
  <a:themeElements>
    <a:clrScheme name="EDENRED Corporate">
      <a:dk1>
        <a:sysClr val="windowText" lastClr="000000"/>
      </a:dk1>
      <a:lt1>
        <a:sysClr val="window" lastClr="FFFFFF"/>
      </a:lt1>
      <a:dk2>
        <a:srgbClr val="11204C"/>
      </a:dk2>
      <a:lt2>
        <a:srgbClr val="9C9E9F"/>
      </a:lt2>
      <a:accent1>
        <a:srgbClr val="11204C"/>
      </a:accent1>
      <a:accent2>
        <a:srgbClr val="9DB6D9"/>
      </a:accent2>
      <a:accent3>
        <a:srgbClr val="2A6CAF"/>
      </a:accent3>
      <a:accent4>
        <a:srgbClr val="004387"/>
      </a:accent4>
      <a:accent5>
        <a:srgbClr val="646567"/>
      </a:accent5>
      <a:accent6>
        <a:srgbClr val="CFD1D2"/>
      </a:accent6>
      <a:hlink>
        <a:srgbClr val="E2001A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>
            <a:ln>
              <a:noFill/>
            </a:ln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EDENRED - Template Corporate 16-9_v02.potx" id="{161189FB-5765-4F65-9C72-3B0C5F291925}" vid="{01AD924B-F5CA-41B2-8526-6FE4761B9ED7}"/>
    </a:ext>
  </a:extLst>
</a:theme>
</file>

<file path=ppt/theme/theme3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Edenred-Ispos_Barometer_Masque Def">
  <a:themeElements>
    <a:clrScheme name="Personnalisé 2">
      <a:dk1>
        <a:sysClr val="windowText" lastClr="000000"/>
      </a:dk1>
      <a:lt1>
        <a:sysClr val="window" lastClr="FFFFFF"/>
      </a:lt1>
      <a:dk2>
        <a:srgbClr val="CFD1D2"/>
      </a:dk2>
      <a:lt2>
        <a:srgbClr val="9C9E9F"/>
      </a:lt2>
      <a:accent1>
        <a:srgbClr val="11204C"/>
      </a:accent1>
      <a:accent2>
        <a:srgbClr val="E8D300"/>
      </a:accent2>
      <a:accent3>
        <a:srgbClr val="00859C"/>
      </a:accent3>
      <a:accent4>
        <a:srgbClr val="B1C800"/>
      </a:accent4>
      <a:accent5>
        <a:srgbClr val="F29200"/>
      </a:accent5>
      <a:accent6>
        <a:srgbClr val="9C9E9F"/>
      </a:accent6>
      <a:hlink>
        <a:srgbClr val="E2001A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>
            <a:ln>
              <a:noFill/>
            </a:ln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buClr>
            <a:srgbClr val="E2001A"/>
          </a:buClr>
          <a:buSzPct val="90000"/>
          <a:defRPr sz="1200" smtClean="0">
            <a:solidFill>
              <a:schemeClr val="accent5"/>
            </a:solidFill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EDENRED - Template Corporate 16-9_v03.potx" id="{72E77996-A9EC-44C5-95D1-C517CE870F10}" vid="{22440AB3-303C-40CE-89A7-BA8F3F8BF262}"/>
    </a:ext>
  </a:extLst>
</a:theme>
</file>

<file path=ppt/theme/theme5.xml><?xml version="1.0" encoding="utf-8"?>
<a:theme xmlns:a="http://schemas.openxmlformats.org/drawingml/2006/main" name="2_Edenred-Ispos_Barometer_Masque Def">
  <a:themeElements>
    <a:clrScheme name="Personnalisé 2">
      <a:dk1>
        <a:sysClr val="windowText" lastClr="000000"/>
      </a:dk1>
      <a:lt1>
        <a:sysClr val="window" lastClr="FFFFFF"/>
      </a:lt1>
      <a:dk2>
        <a:srgbClr val="CFD1D2"/>
      </a:dk2>
      <a:lt2>
        <a:srgbClr val="9C9E9F"/>
      </a:lt2>
      <a:accent1>
        <a:srgbClr val="11204C"/>
      </a:accent1>
      <a:accent2>
        <a:srgbClr val="E8D300"/>
      </a:accent2>
      <a:accent3>
        <a:srgbClr val="00859C"/>
      </a:accent3>
      <a:accent4>
        <a:srgbClr val="B1C800"/>
      </a:accent4>
      <a:accent5>
        <a:srgbClr val="F29200"/>
      </a:accent5>
      <a:accent6>
        <a:srgbClr val="9C9E9F"/>
      </a:accent6>
      <a:hlink>
        <a:srgbClr val="E2001A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>
            <a:ln>
              <a:noFill/>
            </a:ln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buClr>
            <a:srgbClr val="E2001A"/>
          </a:buClr>
          <a:buSzPct val="90000"/>
          <a:defRPr sz="1200" smtClean="0">
            <a:solidFill>
              <a:schemeClr val="accent5"/>
            </a:solidFill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EDENRED - Template Corporate 16-9_v03.potx" id="{72E77996-A9EC-44C5-95D1-C517CE870F10}" vid="{22440AB3-303C-40CE-89A7-BA8F3F8BF262}"/>
    </a:ext>
  </a:extLst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Edenred-Ispos_Barometer_Masque Def</Template>
  <TotalTime>11331</TotalTime>
  <Words>1714</Words>
  <Application>Microsoft Office PowerPoint</Application>
  <PresentationFormat>Presentazione su schermo (16:9)</PresentationFormat>
  <Paragraphs>650</Paragraphs>
  <Slides>16</Slides>
  <Notes>16</Notes>
  <HiddenSlides>0</HiddenSlides>
  <MMClips>0</MMClips>
  <ScaleCrop>false</ScaleCrop>
  <HeadingPairs>
    <vt:vector size="4" baseType="variant">
      <vt:variant>
        <vt:lpstr>Tema</vt:lpstr>
      </vt:variant>
      <vt:variant>
        <vt:i4>5</vt:i4>
      </vt:variant>
      <vt:variant>
        <vt:lpstr>Titoli diapositive</vt:lpstr>
      </vt:variant>
      <vt:variant>
        <vt:i4>16</vt:i4>
      </vt:variant>
    </vt:vector>
  </HeadingPairs>
  <TitlesOfParts>
    <vt:vector size="21" baseType="lpstr">
      <vt:lpstr>Edenred-Ispos_Barometer_Masque Def</vt:lpstr>
      <vt:lpstr>Test_prez_groupe</vt:lpstr>
      <vt:lpstr>1_Thème Office</vt:lpstr>
      <vt:lpstr>1_Edenred-Ispos_Barometer_Masque Def</vt:lpstr>
      <vt:lpstr>2_Edenred-Ispos_Barometer_Masque Def</vt:lpstr>
      <vt:lpstr>Countries overview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IPSOS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Document title</dc:title>
  <dc:creator>pc</dc:creator>
  <cp:lastModifiedBy>Domenico Andolfo</cp:lastModifiedBy>
  <cp:revision>761</cp:revision>
  <cp:lastPrinted>2015-04-07T07:32:55Z</cp:lastPrinted>
  <dcterms:created xsi:type="dcterms:W3CDTF">2015-03-05T09:09:38Z</dcterms:created>
  <dcterms:modified xsi:type="dcterms:W3CDTF">2015-06-04T12:20:32Z</dcterms:modified>
</cp:coreProperties>
</file>